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19" r:id="rId2"/>
  </p:sldMasterIdLst>
  <p:notesMasterIdLst>
    <p:notesMasterId r:id="rId28"/>
  </p:notesMasterIdLst>
  <p:sldIdLst>
    <p:sldId id="258" r:id="rId3"/>
    <p:sldId id="259" r:id="rId4"/>
    <p:sldId id="260" r:id="rId5"/>
    <p:sldId id="261" r:id="rId6"/>
    <p:sldId id="263" r:id="rId7"/>
    <p:sldId id="264" r:id="rId8"/>
    <p:sldId id="266" r:id="rId9"/>
    <p:sldId id="262" r:id="rId10"/>
    <p:sldId id="265" r:id="rId11"/>
    <p:sldId id="269" r:id="rId12"/>
    <p:sldId id="270"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5" r:id="rId26"/>
    <p:sldId id="28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540" y="54"/>
      </p:cViewPr>
      <p:guideLst/>
    </p:cSldViewPr>
  </p:slideViewPr>
  <p:notesTextViewPr>
    <p:cViewPr>
      <p:scale>
        <a:sx n="3" d="2"/>
        <a:sy n="3" d="2"/>
      </p:scale>
      <p:origin x="0" y="0"/>
    </p:cViewPr>
  </p:notesTextViewPr>
  <p:sorterViewPr>
    <p:cViewPr varScale="1">
      <p:scale>
        <a:sx n="100" d="100"/>
        <a:sy n="100" d="100"/>
      </p:scale>
      <p:origin x="0" y="-73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505396-3F9D-492B-8244-2EDE2D2FBAC0}" type="datetimeFigureOut">
              <a:rPr lang="en-SG" smtClean="0"/>
              <a:t>24/4/2017</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33645F-4D7E-4D5C-B9B9-7728F16C495E}" type="slidenum">
              <a:rPr lang="en-SG" smtClean="0"/>
              <a:t>‹#›</a:t>
            </a:fld>
            <a:endParaRPr lang="en-SG"/>
          </a:p>
        </p:txBody>
      </p:sp>
    </p:spTree>
    <p:extLst>
      <p:ext uri="{BB962C8B-B14F-4D97-AF65-F5344CB8AC3E}">
        <p14:creationId xmlns:p14="http://schemas.microsoft.com/office/powerpoint/2010/main" val="3837743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BA6E14-AEEB-4DAE-9F40-61E6C4D14413}" type="slidenum">
              <a:rPr kumimoji="0" lang="zh-TW" altLang="en-US" sz="1200" b="0" i="0" u="none" strike="noStrike" kern="1200" cap="none" spc="0" normalizeH="0" baseline="0" noProof="0" smtClean="0">
                <a:ln>
                  <a:noFill/>
                </a:ln>
                <a:solidFill>
                  <a:prstClr val="black"/>
                </a:solidFill>
                <a:effectLst/>
                <a:uLnTx/>
                <a:uFillTx/>
                <a:latin typeface="Arial" charset="0"/>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zh-TW" sz="1200" b="0" i="0" u="none" strike="noStrike" kern="1200" cap="none" spc="0" normalizeH="0" baseline="0" noProof="0">
              <a:ln>
                <a:noFill/>
              </a:ln>
              <a:solidFill>
                <a:prstClr val="black"/>
              </a:solidFill>
              <a:effectLst/>
              <a:uLnTx/>
              <a:uFillTx/>
              <a:latin typeface="Arial" charset="0"/>
              <a:ea typeface="新細明體" panose="02020500000000000000" pitchFamily="18" charset="-120"/>
              <a:cs typeface="+mn-cs"/>
            </a:endParaRPr>
          </a:p>
        </p:txBody>
      </p:sp>
      <p:sp>
        <p:nvSpPr>
          <p:cNvPr id="257027" name="Rectangle 2"/>
          <p:cNvSpPr>
            <a:spLocks noGrp="1" noRot="1" noChangeAspect="1" noChangeArrowheads="1" noTextEdit="1"/>
          </p:cNvSpPr>
          <p:nvPr>
            <p:ph type="sldImg"/>
          </p:nvPr>
        </p:nvSpPr>
        <p:spPr>
          <a:xfrm>
            <a:off x="381000" y="687388"/>
            <a:ext cx="6096000" cy="3429000"/>
          </a:xfrm>
          <a:ln/>
        </p:spPr>
      </p:sp>
      <p:sp>
        <p:nvSpPr>
          <p:cNvPr id="257028" name="Rectangle 3"/>
          <p:cNvSpPr>
            <a:spLocks noGrp="1" noChangeArrowheads="1"/>
          </p:cNvSpPr>
          <p:nvPr>
            <p:ph type="body" idx="1"/>
          </p:nvPr>
        </p:nvSpPr>
        <p:spPr>
          <a:xfrm>
            <a:off x="684213" y="4343400"/>
            <a:ext cx="5489575" cy="4114800"/>
          </a:xfrm>
          <a:noFill/>
          <a:ln/>
        </p:spPr>
        <p:txBody>
          <a:bodyPr/>
          <a:lstStyle/>
          <a:p>
            <a:pPr eaLnBrk="1" hangingPunct="1"/>
            <a:endParaRPr lang="zh-TW" altLang="en-US">
              <a:latin typeface="Arial" charset="0"/>
            </a:endParaRPr>
          </a:p>
        </p:txBody>
      </p:sp>
    </p:spTree>
    <p:extLst>
      <p:ext uri="{BB962C8B-B14F-4D97-AF65-F5344CB8AC3E}">
        <p14:creationId xmlns:p14="http://schemas.microsoft.com/office/powerpoint/2010/main" val="2333988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xfrm>
            <a:off x="381000" y="685800"/>
            <a:ext cx="6096000" cy="3429000"/>
          </a:xfrm>
          <a:ln/>
        </p:spPr>
      </p:sp>
      <p:sp>
        <p:nvSpPr>
          <p:cNvPr id="260099" name="Notes Placeholder 2"/>
          <p:cNvSpPr>
            <a:spLocks noGrp="1"/>
          </p:cNvSpPr>
          <p:nvPr>
            <p:ph type="body" idx="1"/>
          </p:nvPr>
        </p:nvSpPr>
        <p:spPr>
          <a:noFill/>
          <a:ln/>
        </p:spPr>
        <p:txBody>
          <a:bodyPr/>
          <a:lstStyle/>
          <a:p>
            <a:pPr eaLnBrk="1" hangingPunct="1"/>
            <a:endParaRPr lang="en-US">
              <a:latin typeface="Arial" charset="0"/>
            </a:endParaRPr>
          </a:p>
        </p:txBody>
      </p:sp>
      <p:sp>
        <p:nvSpPr>
          <p:cNvPr id="260100"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10B774-F6F3-4318-9735-7A49F1F1C18C}" type="slidenum">
              <a:rPr kumimoji="0" lang="zh-TW" altLang="en-US" sz="1200" b="0" i="0" u="none" strike="noStrike" kern="1200" cap="none" spc="0" normalizeH="0" baseline="0" noProof="0" smtClean="0">
                <a:ln>
                  <a:noFill/>
                </a:ln>
                <a:solidFill>
                  <a:prstClr val="black"/>
                </a:solidFill>
                <a:effectLst/>
                <a:uLnTx/>
                <a:uFillTx/>
                <a:latin typeface="Arial" charset="0"/>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zh-TW" sz="1200" b="0" i="0" u="none" strike="noStrike" kern="1200" cap="none" spc="0" normalizeH="0" baseline="0" noProof="0">
              <a:ln>
                <a:noFill/>
              </a:ln>
              <a:solidFill>
                <a:prstClr val="black"/>
              </a:solidFill>
              <a:effectLst/>
              <a:uLnTx/>
              <a:uFillTx/>
              <a:latin typeface="Arial" charset="0"/>
              <a:ea typeface="新細明體" panose="02020500000000000000" pitchFamily="18" charset="-120"/>
              <a:cs typeface="+mn-cs"/>
            </a:endParaRPr>
          </a:p>
        </p:txBody>
      </p:sp>
    </p:spTree>
    <p:extLst>
      <p:ext uri="{BB962C8B-B14F-4D97-AF65-F5344CB8AC3E}">
        <p14:creationId xmlns:p14="http://schemas.microsoft.com/office/powerpoint/2010/main" val="2262088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6C4FBD-EB9B-4DFA-AAF7-F4172449366C}" type="slidenum">
              <a:rPr kumimoji="0" lang="zh-TW" altLang="en-US" sz="1200" b="0" i="0" u="none" strike="noStrike" kern="1200" cap="none" spc="0" normalizeH="0" baseline="0" noProof="0" smtClean="0">
                <a:ln>
                  <a:noFill/>
                </a:ln>
                <a:solidFill>
                  <a:prstClr val="black"/>
                </a:solidFill>
                <a:effectLst/>
                <a:uLnTx/>
                <a:uFillTx/>
                <a:latin typeface="Arial" charset="0"/>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zh-TW" sz="1200" b="0" i="0" u="none" strike="noStrike" kern="1200" cap="none" spc="0" normalizeH="0" baseline="0" noProof="0">
              <a:ln>
                <a:noFill/>
              </a:ln>
              <a:solidFill>
                <a:prstClr val="black"/>
              </a:solidFill>
              <a:effectLst/>
              <a:uLnTx/>
              <a:uFillTx/>
              <a:latin typeface="Arial" charset="0"/>
              <a:ea typeface="新細明體" panose="02020500000000000000" pitchFamily="18" charset="-120"/>
              <a:cs typeface="+mn-cs"/>
            </a:endParaRPr>
          </a:p>
        </p:txBody>
      </p:sp>
      <p:sp>
        <p:nvSpPr>
          <p:cNvPr id="264195" name="Rectangle 2"/>
          <p:cNvSpPr>
            <a:spLocks noGrp="1" noRot="1" noChangeAspect="1" noChangeArrowheads="1" noTextEdit="1"/>
          </p:cNvSpPr>
          <p:nvPr>
            <p:ph type="sldImg"/>
          </p:nvPr>
        </p:nvSpPr>
        <p:spPr>
          <a:xfrm>
            <a:off x="381000" y="685800"/>
            <a:ext cx="6096000" cy="3429000"/>
          </a:xfrm>
          <a:ln/>
        </p:spPr>
      </p:sp>
      <p:sp>
        <p:nvSpPr>
          <p:cNvPr id="264196" name="Rectangle 3"/>
          <p:cNvSpPr>
            <a:spLocks noGrp="1" noChangeArrowheads="1"/>
          </p:cNvSpPr>
          <p:nvPr>
            <p:ph type="body" idx="1"/>
          </p:nvPr>
        </p:nvSpPr>
        <p:spPr>
          <a:noFill/>
          <a:ln/>
        </p:spPr>
        <p:txBody>
          <a:bodyPr/>
          <a:lstStyle/>
          <a:p>
            <a:pPr eaLnBrk="1" hangingPunct="1"/>
            <a:r>
              <a:rPr lang="en-US" altLang="zh-TW">
                <a:latin typeface="Arial" charset="0"/>
              </a:rPr>
              <a:t>)</a:t>
            </a:r>
          </a:p>
        </p:txBody>
      </p:sp>
    </p:spTree>
    <p:extLst>
      <p:ext uri="{BB962C8B-B14F-4D97-AF65-F5344CB8AC3E}">
        <p14:creationId xmlns:p14="http://schemas.microsoft.com/office/powerpoint/2010/main" val="2175110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a:xfrm>
            <a:off x="381000" y="685800"/>
            <a:ext cx="6096000" cy="3429000"/>
          </a:xfrm>
          <a:ln/>
        </p:spPr>
      </p:sp>
      <p:sp>
        <p:nvSpPr>
          <p:cNvPr id="267267" name="Notes Placeholder 2"/>
          <p:cNvSpPr>
            <a:spLocks noGrp="1"/>
          </p:cNvSpPr>
          <p:nvPr>
            <p:ph type="body" idx="1"/>
          </p:nvPr>
        </p:nvSpPr>
        <p:spPr>
          <a:noFill/>
          <a:ln/>
        </p:spPr>
        <p:txBody>
          <a:bodyPr/>
          <a:lstStyle/>
          <a:p>
            <a:pPr eaLnBrk="1" hangingPunct="1"/>
            <a:endParaRPr lang="en-US">
              <a:latin typeface="Arial" charset="0"/>
            </a:endParaRPr>
          </a:p>
        </p:txBody>
      </p:sp>
      <p:sp>
        <p:nvSpPr>
          <p:cNvPr id="267268"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5FFDA3-2EE1-4B40-868D-B760C59EE759}" type="slidenum">
              <a:rPr kumimoji="0" lang="zh-TW" altLang="en-US" sz="1200" b="0" i="0" u="none" strike="noStrike" kern="1200" cap="none" spc="0" normalizeH="0" baseline="0" noProof="0" smtClean="0">
                <a:ln>
                  <a:noFill/>
                </a:ln>
                <a:solidFill>
                  <a:prstClr val="black"/>
                </a:solidFill>
                <a:effectLst/>
                <a:uLnTx/>
                <a:uFillTx/>
                <a:latin typeface="Arial" charset="0"/>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altLang="zh-TW" sz="1200" b="0" i="0" u="none" strike="noStrike" kern="1200" cap="none" spc="0" normalizeH="0" baseline="0" noProof="0">
              <a:ln>
                <a:noFill/>
              </a:ln>
              <a:solidFill>
                <a:prstClr val="black"/>
              </a:solidFill>
              <a:effectLst/>
              <a:uLnTx/>
              <a:uFillTx/>
              <a:latin typeface="Arial" charset="0"/>
              <a:ea typeface="新細明體" panose="02020500000000000000" pitchFamily="18" charset="-120"/>
              <a:cs typeface="+mn-cs"/>
            </a:endParaRPr>
          </a:p>
        </p:txBody>
      </p:sp>
    </p:spTree>
    <p:extLst>
      <p:ext uri="{BB962C8B-B14F-4D97-AF65-F5344CB8AC3E}">
        <p14:creationId xmlns:p14="http://schemas.microsoft.com/office/powerpoint/2010/main" val="1336884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a:xfrm>
            <a:off x="381000" y="685800"/>
            <a:ext cx="6096000" cy="3429000"/>
          </a:xfrm>
          <a:ln/>
        </p:spPr>
      </p:sp>
      <p:sp>
        <p:nvSpPr>
          <p:cNvPr id="272387" name="Notes Placeholder 2"/>
          <p:cNvSpPr>
            <a:spLocks noGrp="1"/>
          </p:cNvSpPr>
          <p:nvPr>
            <p:ph type="body" idx="1"/>
          </p:nvPr>
        </p:nvSpPr>
        <p:spPr>
          <a:noFill/>
          <a:ln/>
        </p:spPr>
        <p:txBody>
          <a:bodyPr/>
          <a:lstStyle/>
          <a:p>
            <a:pPr eaLnBrk="1" hangingPunct="1"/>
            <a:endParaRPr lang="en-US">
              <a:latin typeface="Arial" charset="0"/>
            </a:endParaRPr>
          </a:p>
        </p:txBody>
      </p:sp>
      <p:sp>
        <p:nvSpPr>
          <p:cNvPr id="272388"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88AB0-2E69-405A-9F2A-E18356E12E92}" type="slidenum">
              <a:rPr kumimoji="0" lang="zh-TW" altLang="en-US" sz="1200" b="0" i="0" u="none" strike="noStrike" kern="1200" cap="none" spc="0" normalizeH="0" baseline="0" noProof="0" smtClean="0">
                <a:ln>
                  <a:noFill/>
                </a:ln>
                <a:solidFill>
                  <a:prstClr val="black"/>
                </a:solidFill>
                <a:effectLst/>
                <a:uLnTx/>
                <a:uFillTx/>
                <a:latin typeface="Arial" charset="0"/>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altLang="zh-TW" sz="1200" b="0" i="0" u="none" strike="noStrike" kern="1200" cap="none" spc="0" normalizeH="0" baseline="0" noProof="0">
              <a:ln>
                <a:noFill/>
              </a:ln>
              <a:solidFill>
                <a:prstClr val="black"/>
              </a:solidFill>
              <a:effectLst/>
              <a:uLnTx/>
              <a:uFillTx/>
              <a:latin typeface="Arial" charset="0"/>
              <a:ea typeface="新細明體" panose="02020500000000000000" pitchFamily="18" charset="-120"/>
              <a:cs typeface="+mn-cs"/>
            </a:endParaRPr>
          </a:p>
        </p:txBody>
      </p:sp>
    </p:spTree>
    <p:extLst>
      <p:ext uri="{BB962C8B-B14F-4D97-AF65-F5344CB8AC3E}">
        <p14:creationId xmlns:p14="http://schemas.microsoft.com/office/powerpoint/2010/main" val="2145761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大標題文字"/>
          <p:cNvSpPr>
            <a:spLocks noGrp="1"/>
          </p:cNvSpPr>
          <p:nvPr>
            <p:ph type="title"/>
          </p:nvPr>
        </p:nvSpPr>
        <p:spPr>
          <a:xfrm>
            <a:off x="1190625" y="0"/>
            <a:ext cx="9810750" cy="3473648"/>
          </a:xfrm>
          <a:prstGeom prst="rect">
            <a:avLst/>
          </a:prstGeom>
        </p:spPr>
        <p:txBody>
          <a:bodyPr anchor="b"/>
          <a:lstStyle/>
          <a:p>
            <a:r>
              <a:t>大標題文字</a:t>
            </a:r>
          </a:p>
        </p:txBody>
      </p:sp>
      <p:sp>
        <p:nvSpPr>
          <p:cNvPr id="12" name="內文層級一…"/>
          <p:cNvSpPr>
            <a:spLocks noGrp="1"/>
          </p:cNvSpPr>
          <p:nvPr>
            <p:ph type="body" sz="half" idx="1"/>
          </p:nvPr>
        </p:nvSpPr>
        <p:spPr>
          <a:xfrm>
            <a:off x="1190625" y="3536156"/>
            <a:ext cx="9810750" cy="2509242"/>
          </a:xfrm>
          <a:prstGeom prst="rect">
            <a:avLst/>
          </a:prstGeom>
        </p:spPr>
        <p:txBody>
          <a:bodyPr anchor="t"/>
          <a:lstStyle>
            <a:lvl1pPr marL="0" indent="0" algn="ctr">
              <a:spcBef>
                <a:spcPts val="0"/>
              </a:spcBef>
              <a:buSzTx/>
              <a:buNone/>
              <a:defRPr sz="2250"/>
            </a:lvl1pPr>
            <a:lvl2pPr marL="0" indent="0" algn="ctr">
              <a:spcBef>
                <a:spcPts val="0"/>
              </a:spcBef>
              <a:buSzTx/>
              <a:buNone/>
              <a:defRPr sz="2250"/>
            </a:lvl2pPr>
            <a:lvl3pPr marL="0" indent="0" algn="ctr">
              <a:spcBef>
                <a:spcPts val="0"/>
              </a:spcBef>
              <a:buSzTx/>
              <a:buNone/>
              <a:defRPr sz="2250"/>
            </a:lvl3pPr>
            <a:lvl4pPr marL="0" indent="0" algn="ctr">
              <a:spcBef>
                <a:spcPts val="0"/>
              </a:spcBef>
              <a:buSzTx/>
              <a:buNone/>
              <a:defRPr sz="2250"/>
            </a:lvl4pPr>
            <a:lvl5pPr marL="0" indent="0" algn="ctr">
              <a:spcBef>
                <a:spcPts val="0"/>
              </a:spcBef>
              <a:buSzTx/>
              <a:buNone/>
              <a:defRPr sz="2250"/>
            </a:lvl5pPr>
          </a:lstStyle>
          <a:p>
            <a:r>
              <a:t>內文層級一</a:t>
            </a:r>
          </a:p>
          <a:p>
            <a:pPr lvl="1"/>
            <a:r>
              <a:t>內文層級二</a:t>
            </a:r>
          </a:p>
          <a:p>
            <a:pPr lvl="2"/>
            <a:r>
              <a:t>內文層級三</a:t>
            </a:r>
          </a:p>
          <a:p>
            <a:pPr lvl="3"/>
            <a:r>
              <a:t>內文層級四</a:t>
            </a:r>
          </a:p>
          <a:p>
            <a:pPr lvl="4"/>
            <a:r>
              <a:t>內文層級五</a:t>
            </a:r>
          </a:p>
        </p:txBody>
      </p:sp>
      <p:sp>
        <p:nvSpPr>
          <p:cNvPr id="13" name="幻燈片編號"/>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568854146"/>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87" name="內文層級一…"/>
          <p:cNvSpPr>
            <a:spLocks noGrp="1"/>
          </p:cNvSpPr>
          <p:nvPr>
            <p:ph type="body" sz="half" idx="1"/>
          </p:nvPr>
        </p:nvSpPr>
        <p:spPr>
          <a:xfrm>
            <a:off x="1190625" y="4473774"/>
            <a:ext cx="9810750" cy="2044898"/>
          </a:xfrm>
          <a:prstGeom prst="rect">
            <a:avLst/>
          </a:prstGeom>
        </p:spPr>
        <p:txBody>
          <a:bodyPr anchor="t">
            <a:noAutofit/>
          </a:bodyPr>
          <a:lstStyle>
            <a:lvl1pPr marL="0" indent="0" algn="ctr">
              <a:spcBef>
                <a:spcPts val="0"/>
              </a:spcBef>
              <a:buSzTx/>
              <a:buNone/>
              <a:defRPr sz="1687" i="1"/>
            </a:lvl1pPr>
            <a:lvl2pPr marL="509939" indent="-197395" algn="ctr">
              <a:spcBef>
                <a:spcPts val="0"/>
              </a:spcBef>
              <a:defRPr sz="1687" i="1"/>
            </a:lvl2pPr>
            <a:lvl3pPr marL="822483" indent="-197395" algn="ctr">
              <a:spcBef>
                <a:spcPts val="0"/>
              </a:spcBef>
              <a:defRPr sz="1687" i="1"/>
            </a:lvl3pPr>
            <a:lvl4pPr marL="1135026" indent="-197395" algn="ctr">
              <a:spcBef>
                <a:spcPts val="0"/>
              </a:spcBef>
              <a:defRPr sz="1687" i="1"/>
            </a:lvl4pPr>
            <a:lvl5pPr marL="1447570" indent="-197395" algn="ctr">
              <a:spcBef>
                <a:spcPts val="0"/>
              </a:spcBef>
              <a:defRPr sz="1687" i="1"/>
            </a:lvl5pPr>
          </a:lstStyle>
          <a:p>
            <a:r>
              <a:t>內文層級一</a:t>
            </a:r>
          </a:p>
          <a:p>
            <a:pPr lvl="1"/>
            <a:r>
              <a:t>內文層級二</a:t>
            </a:r>
          </a:p>
          <a:p>
            <a:pPr lvl="2"/>
            <a:r>
              <a:t>內文層級三</a:t>
            </a:r>
          </a:p>
          <a:p>
            <a:pPr lvl="3"/>
            <a:r>
              <a:t>內文層級四</a:t>
            </a:r>
          </a:p>
          <a:p>
            <a:pPr lvl="4"/>
            <a:r>
              <a:t>內文層級五</a:t>
            </a:r>
          </a:p>
        </p:txBody>
      </p:sp>
      <p:sp>
        <p:nvSpPr>
          <p:cNvPr id="88" name="幻燈片編號"/>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79659795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95" name="幻燈片編號"/>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57756701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2" name="幻燈片編號"/>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12369828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Blank">
    <p:bg>
      <p:bgPr>
        <a:gradFill flip="none" rotWithShape="1">
          <a:gsLst>
            <a:gs pos="0">
              <a:srgbClr val="3B3B3B"/>
            </a:gs>
            <a:gs pos="31000">
              <a:srgbClr val="000000"/>
            </a:gs>
            <a:gs pos="100000">
              <a:srgbClr val="000000"/>
            </a:gs>
          </a:gsLst>
          <a:lin ang="5400000" scaled="0"/>
        </a:gradFill>
        <a:effectLst/>
      </p:bgPr>
    </p:bg>
    <p:spTree>
      <p:nvGrpSpPr>
        <p:cNvPr id="1" name=""/>
        <p:cNvGrpSpPr/>
        <p:nvPr/>
      </p:nvGrpSpPr>
      <p:grpSpPr>
        <a:xfrm>
          <a:off x="0" y="0"/>
          <a:ext cx="0" cy="0"/>
          <a:chOff x="0" y="0"/>
          <a:chExt cx="0" cy="0"/>
        </a:xfrm>
      </p:grpSpPr>
      <p:pic>
        <p:nvPicPr>
          <p:cNvPr id="109" name="horizon.png" descr="horiz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3" cy="6858001"/>
          </a:xfrm>
          <a:prstGeom prst="rect">
            <a:avLst/>
          </a:prstGeom>
          <a:ln w="12700">
            <a:miter lim="400000"/>
          </a:ln>
        </p:spPr>
      </p:pic>
      <p:sp>
        <p:nvSpPr>
          <p:cNvPr id="110" name="幻燈片編號"/>
          <p:cNvSpPr>
            <a:spLocks noGrp="1"/>
          </p:cNvSpPr>
          <p:nvPr>
            <p:ph type="sldNum" sz="quarter" idx="2"/>
          </p:nvPr>
        </p:nvSpPr>
        <p:spPr>
          <a:xfrm>
            <a:off x="11092394" y="6397530"/>
            <a:ext cx="286806" cy="282766"/>
          </a:xfrm>
          <a:prstGeom prst="rect">
            <a:avLst/>
          </a:prstGeom>
        </p:spPr>
        <p:txBody>
          <a:bodyPr lIns="65022" tIns="65022" rIns="65022" bIns="65022" anchor="ctr"/>
          <a:lstStyle>
            <a:lvl1pPr algn="r" defTabSz="457207">
              <a:defRPr sz="984">
                <a:latin typeface="Century Gothic"/>
                <a:ea typeface="Century Gothic"/>
                <a:cs typeface="Century Gothic"/>
                <a:sym typeface="Century Gothic"/>
              </a:defRPr>
            </a:lvl1pPr>
          </a:lstStyle>
          <a:p>
            <a:fld id="{86CB4B4D-7CA3-9044-876B-883B54F8677D}" type="slidenum">
              <a:rPr/>
              <a:pPr/>
              <a:t>‹#›</a:t>
            </a:fld>
            <a:endParaRPr/>
          </a:p>
        </p:txBody>
      </p:sp>
    </p:spTree>
    <p:extLst>
      <p:ext uri="{BB962C8B-B14F-4D97-AF65-F5344CB8AC3E}">
        <p14:creationId xmlns:p14="http://schemas.microsoft.com/office/powerpoint/2010/main" val="182047802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Content">
    <p:bg>
      <p:bgPr>
        <a:gradFill flip="none" rotWithShape="1">
          <a:gsLst>
            <a:gs pos="0">
              <a:srgbClr val="3B3B3B"/>
            </a:gs>
            <a:gs pos="31000">
              <a:srgbClr val="000000"/>
            </a:gs>
            <a:gs pos="100000">
              <a:srgbClr val="000000"/>
            </a:gs>
          </a:gsLst>
          <a:lin ang="5400000" scaled="0"/>
        </a:gradFill>
        <a:effectLst/>
      </p:bgPr>
    </p:bg>
    <p:spTree>
      <p:nvGrpSpPr>
        <p:cNvPr id="1" name=""/>
        <p:cNvGrpSpPr/>
        <p:nvPr/>
      </p:nvGrpSpPr>
      <p:grpSpPr>
        <a:xfrm>
          <a:off x="0" y="0"/>
          <a:ext cx="0" cy="0"/>
          <a:chOff x="0" y="0"/>
          <a:chExt cx="0" cy="0"/>
        </a:xfrm>
      </p:grpSpPr>
      <p:pic>
        <p:nvPicPr>
          <p:cNvPr id="117" name="horizon.png" descr="horiz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3" cy="6858001"/>
          </a:xfrm>
          <a:prstGeom prst="rect">
            <a:avLst/>
          </a:prstGeom>
          <a:ln w="12700">
            <a:miter lim="400000"/>
          </a:ln>
        </p:spPr>
      </p:pic>
      <p:sp>
        <p:nvSpPr>
          <p:cNvPr id="118" name="大標題文字"/>
          <p:cNvSpPr>
            <a:spLocks noGrp="1"/>
          </p:cNvSpPr>
          <p:nvPr>
            <p:ph type="title"/>
          </p:nvPr>
        </p:nvSpPr>
        <p:spPr>
          <a:xfrm>
            <a:off x="812802" y="4"/>
            <a:ext cx="10566402" cy="1417639"/>
          </a:xfrm>
          <a:prstGeom prst="rect">
            <a:avLst/>
          </a:prstGeom>
        </p:spPr>
        <p:txBody>
          <a:bodyPr lIns="65022" tIns="65022" rIns="65022" bIns="65022" anchor="b"/>
          <a:lstStyle>
            <a:lvl1pPr algn="l" defTabSz="914413">
              <a:defRPr sz="2953" cap="all" spc="49">
                <a:latin typeface="Century Gothic"/>
                <a:ea typeface="Century Gothic"/>
                <a:cs typeface="Century Gothic"/>
                <a:sym typeface="Century Gothic"/>
              </a:defRPr>
            </a:lvl1pPr>
          </a:lstStyle>
          <a:p>
            <a:r>
              <a:t>大標題文字</a:t>
            </a:r>
          </a:p>
        </p:txBody>
      </p:sp>
      <p:sp>
        <p:nvSpPr>
          <p:cNvPr id="119" name="內文層級一…"/>
          <p:cNvSpPr>
            <a:spLocks noGrp="1"/>
          </p:cNvSpPr>
          <p:nvPr>
            <p:ph type="body" idx="1"/>
          </p:nvPr>
        </p:nvSpPr>
        <p:spPr>
          <a:xfrm>
            <a:off x="812802" y="1600199"/>
            <a:ext cx="10566402" cy="5257801"/>
          </a:xfrm>
          <a:prstGeom prst="rect">
            <a:avLst/>
          </a:prstGeom>
        </p:spPr>
        <p:txBody>
          <a:bodyPr lIns="65022" tIns="65022" rIns="65022" bIns="65022" anchor="t"/>
          <a:lstStyle>
            <a:lvl1pPr marL="340383" indent="-340383" defTabSz="914413">
              <a:spcBef>
                <a:spcPts val="562"/>
              </a:spcBef>
              <a:buClr>
                <a:srgbClr val="BBD7F8"/>
              </a:buClr>
              <a:buSzPct val="100000"/>
              <a:buFont typeface="Arial"/>
              <a:defRPr sz="1687" spc="30">
                <a:latin typeface="Century Gothic"/>
                <a:ea typeface="Century Gothic"/>
                <a:cs typeface="Century Gothic"/>
                <a:sym typeface="Century Gothic"/>
              </a:defRPr>
            </a:lvl1pPr>
            <a:lvl2pPr marL="605126" indent="-283652" defTabSz="914413">
              <a:spcBef>
                <a:spcPts val="562"/>
              </a:spcBef>
              <a:buClr>
                <a:srgbClr val="BBD7F8"/>
              </a:buClr>
              <a:buSzPct val="100000"/>
              <a:buFont typeface="Arial"/>
              <a:defRPr sz="1687" spc="30">
                <a:latin typeface="Century Gothic"/>
                <a:ea typeface="Century Gothic"/>
                <a:cs typeface="Century Gothic"/>
                <a:sym typeface="Century Gothic"/>
              </a:defRPr>
            </a:lvl2pPr>
            <a:lvl3pPr marL="869869" indent="-226922" defTabSz="914413">
              <a:spcBef>
                <a:spcPts val="562"/>
              </a:spcBef>
              <a:buClr>
                <a:srgbClr val="BBD7F8"/>
              </a:buClr>
              <a:buSzPct val="100000"/>
              <a:buFont typeface="Arial"/>
              <a:defRPr sz="1687" spc="30">
                <a:latin typeface="Century Gothic"/>
                <a:ea typeface="Century Gothic"/>
                <a:cs typeface="Century Gothic"/>
                <a:sym typeface="Century Gothic"/>
              </a:defRPr>
            </a:lvl3pPr>
            <a:lvl4pPr marL="1191342" indent="-226922" defTabSz="914413">
              <a:spcBef>
                <a:spcPts val="562"/>
              </a:spcBef>
              <a:buClr>
                <a:srgbClr val="BBD7F8"/>
              </a:buClr>
              <a:buSzPct val="100000"/>
              <a:buFont typeface="Arial"/>
              <a:defRPr sz="1687" spc="30">
                <a:latin typeface="Century Gothic"/>
                <a:ea typeface="Century Gothic"/>
                <a:cs typeface="Century Gothic"/>
                <a:sym typeface="Century Gothic"/>
              </a:defRPr>
            </a:lvl4pPr>
            <a:lvl5pPr marL="1512815" indent="-226922" defTabSz="914413">
              <a:spcBef>
                <a:spcPts val="562"/>
              </a:spcBef>
              <a:buClr>
                <a:srgbClr val="BBD7F8"/>
              </a:buClr>
              <a:buSzPct val="100000"/>
              <a:buFont typeface="Arial"/>
              <a:defRPr sz="1687" spc="30">
                <a:latin typeface="Century Gothic"/>
                <a:ea typeface="Century Gothic"/>
                <a:cs typeface="Century Gothic"/>
                <a:sym typeface="Century Gothic"/>
              </a:defRPr>
            </a:lvl5pPr>
          </a:lstStyle>
          <a:p>
            <a:r>
              <a:t>內文層級一</a:t>
            </a:r>
          </a:p>
          <a:p>
            <a:pPr lvl="1"/>
            <a:r>
              <a:t>內文層級二</a:t>
            </a:r>
          </a:p>
          <a:p>
            <a:pPr lvl="2"/>
            <a:r>
              <a:t>內文層級三</a:t>
            </a:r>
          </a:p>
          <a:p>
            <a:pPr lvl="3"/>
            <a:r>
              <a:t>內文層級四</a:t>
            </a:r>
          </a:p>
          <a:p>
            <a:pPr lvl="4"/>
            <a:r>
              <a:t>內文層級五</a:t>
            </a:r>
          </a:p>
        </p:txBody>
      </p:sp>
      <p:sp>
        <p:nvSpPr>
          <p:cNvPr id="120" name="幻燈片編號"/>
          <p:cNvSpPr>
            <a:spLocks noGrp="1"/>
          </p:cNvSpPr>
          <p:nvPr>
            <p:ph type="sldNum" sz="quarter" idx="2"/>
          </p:nvPr>
        </p:nvSpPr>
        <p:spPr>
          <a:xfrm>
            <a:off x="11092394" y="6397530"/>
            <a:ext cx="286806" cy="282766"/>
          </a:xfrm>
          <a:prstGeom prst="rect">
            <a:avLst/>
          </a:prstGeom>
        </p:spPr>
        <p:txBody>
          <a:bodyPr lIns="65022" tIns="65022" rIns="65022" bIns="65022" anchor="ctr"/>
          <a:lstStyle>
            <a:lvl1pPr algn="r" defTabSz="457207">
              <a:defRPr sz="984">
                <a:latin typeface="Century Gothic"/>
                <a:ea typeface="Century Gothic"/>
                <a:cs typeface="Century Gothic"/>
                <a:sym typeface="Century Gothic"/>
              </a:defRPr>
            </a:lvl1pPr>
          </a:lstStyle>
          <a:p>
            <a:fld id="{86CB4B4D-7CA3-9044-876B-883B54F8677D}" type="slidenum">
              <a:rPr/>
              <a:pPr/>
              <a:t>‹#›</a:t>
            </a:fld>
            <a:endParaRPr/>
          </a:p>
        </p:txBody>
      </p:sp>
    </p:spTree>
    <p:extLst>
      <p:ext uri="{BB962C8B-B14F-4D97-AF65-F5344CB8AC3E}">
        <p14:creationId xmlns:p14="http://schemas.microsoft.com/office/powerpoint/2010/main" val="378372512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Slide">
    <p:bg>
      <p:bgPr>
        <a:gradFill flip="none" rotWithShape="1">
          <a:gsLst>
            <a:gs pos="0">
              <a:srgbClr val="3B3B3B"/>
            </a:gs>
            <a:gs pos="31000">
              <a:srgbClr val="000000"/>
            </a:gs>
            <a:gs pos="100000">
              <a:srgbClr val="000000"/>
            </a:gs>
          </a:gsLst>
          <a:lin ang="5400000" scaled="0"/>
        </a:gradFill>
        <a:effectLst/>
      </p:bgPr>
    </p:bg>
    <p:spTree>
      <p:nvGrpSpPr>
        <p:cNvPr id="1" name=""/>
        <p:cNvGrpSpPr/>
        <p:nvPr/>
      </p:nvGrpSpPr>
      <p:grpSpPr>
        <a:xfrm>
          <a:off x="0" y="0"/>
          <a:ext cx="0" cy="0"/>
          <a:chOff x="0" y="0"/>
          <a:chExt cx="0" cy="0"/>
        </a:xfrm>
      </p:grpSpPr>
      <p:pic>
        <p:nvPicPr>
          <p:cNvPr id="127" name="horizon.png" descr="horizon.png"/>
          <p:cNvPicPr>
            <a:picLocks noChangeAspect="1"/>
          </p:cNvPicPr>
          <p:nvPr/>
        </p:nvPicPr>
        <p:blipFill>
          <a:blip r:embed="rId2" cstate="print">
            <a:extLst>
              <a:ext uri="{28A0092B-C50C-407E-A947-70E740481C1C}">
                <a14:useLocalDpi xmlns:a14="http://schemas.microsoft.com/office/drawing/2010/main" val="0"/>
              </a:ext>
            </a:extLst>
          </a:blip>
          <a:srcRect t="33333"/>
          <a:stretch>
            <a:fillRect/>
          </a:stretch>
        </p:blipFill>
        <p:spPr>
          <a:xfrm>
            <a:off x="1" y="-1"/>
            <a:ext cx="12192003" cy="4572001"/>
          </a:xfrm>
          <a:prstGeom prst="rect">
            <a:avLst/>
          </a:prstGeom>
          <a:ln w="12700">
            <a:miter lim="400000"/>
          </a:ln>
        </p:spPr>
      </p:pic>
      <p:sp>
        <p:nvSpPr>
          <p:cNvPr id="128" name="內文層級一…"/>
          <p:cNvSpPr>
            <a:spLocks noGrp="1"/>
          </p:cNvSpPr>
          <p:nvPr>
            <p:ph type="body" sz="half" idx="1"/>
          </p:nvPr>
        </p:nvSpPr>
        <p:spPr>
          <a:xfrm>
            <a:off x="1625602" y="3886204"/>
            <a:ext cx="8534401" cy="2971801"/>
          </a:xfrm>
          <a:prstGeom prst="rect">
            <a:avLst/>
          </a:prstGeom>
        </p:spPr>
        <p:txBody>
          <a:bodyPr lIns="65022" tIns="65022" rIns="65022" bIns="65022" anchor="t"/>
          <a:lstStyle>
            <a:lvl1pPr marL="0" indent="0" algn="ctr" defTabSz="914413">
              <a:spcBef>
                <a:spcPts val="562"/>
              </a:spcBef>
              <a:buSzTx/>
              <a:buNone/>
              <a:defRPr sz="1687" spc="30">
                <a:solidFill>
                  <a:srgbClr val="BBD7F8"/>
                </a:solidFill>
                <a:latin typeface="Century Gothic"/>
                <a:ea typeface="Century Gothic"/>
                <a:cs typeface="Century Gothic"/>
                <a:sym typeface="Century Gothic"/>
              </a:defRPr>
            </a:lvl1pPr>
            <a:lvl2pPr marL="0" indent="0" algn="ctr" defTabSz="914413">
              <a:spcBef>
                <a:spcPts val="562"/>
              </a:spcBef>
              <a:buSzTx/>
              <a:buNone/>
              <a:defRPr sz="1687" spc="30">
                <a:solidFill>
                  <a:srgbClr val="BBD7F8"/>
                </a:solidFill>
                <a:latin typeface="Century Gothic"/>
                <a:ea typeface="Century Gothic"/>
                <a:cs typeface="Century Gothic"/>
                <a:sym typeface="Century Gothic"/>
              </a:defRPr>
            </a:lvl2pPr>
            <a:lvl3pPr marL="0" indent="0" algn="ctr" defTabSz="914413">
              <a:spcBef>
                <a:spcPts val="562"/>
              </a:spcBef>
              <a:buSzTx/>
              <a:buNone/>
              <a:defRPr sz="1687" spc="30">
                <a:solidFill>
                  <a:srgbClr val="BBD7F8"/>
                </a:solidFill>
                <a:latin typeface="Century Gothic"/>
                <a:ea typeface="Century Gothic"/>
                <a:cs typeface="Century Gothic"/>
                <a:sym typeface="Century Gothic"/>
              </a:defRPr>
            </a:lvl3pPr>
            <a:lvl4pPr marL="0" indent="0" algn="ctr" defTabSz="914413">
              <a:spcBef>
                <a:spcPts val="562"/>
              </a:spcBef>
              <a:buSzTx/>
              <a:buNone/>
              <a:defRPr sz="1687" spc="30">
                <a:solidFill>
                  <a:srgbClr val="BBD7F8"/>
                </a:solidFill>
                <a:latin typeface="Century Gothic"/>
                <a:ea typeface="Century Gothic"/>
                <a:cs typeface="Century Gothic"/>
                <a:sym typeface="Century Gothic"/>
              </a:defRPr>
            </a:lvl4pPr>
            <a:lvl5pPr marL="0" indent="0" algn="ctr" defTabSz="914413">
              <a:spcBef>
                <a:spcPts val="562"/>
              </a:spcBef>
              <a:buSzTx/>
              <a:buNone/>
              <a:defRPr sz="1687" spc="30">
                <a:solidFill>
                  <a:srgbClr val="BBD7F8"/>
                </a:solidFill>
                <a:latin typeface="Century Gothic"/>
                <a:ea typeface="Century Gothic"/>
                <a:cs typeface="Century Gothic"/>
                <a:sym typeface="Century Gothic"/>
              </a:defRPr>
            </a:lvl5pPr>
          </a:lstStyle>
          <a:p>
            <a:r>
              <a:t>內文層級一</a:t>
            </a:r>
          </a:p>
          <a:p>
            <a:pPr lvl="1"/>
            <a:r>
              <a:t>內文層級二</a:t>
            </a:r>
          </a:p>
          <a:p>
            <a:pPr lvl="2"/>
            <a:r>
              <a:t>內文層級三</a:t>
            </a:r>
          </a:p>
          <a:p>
            <a:pPr lvl="3"/>
            <a:r>
              <a:t>內文層級四</a:t>
            </a:r>
          </a:p>
          <a:p>
            <a:pPr lvl="4"/>
            <a:r>
              <a:t>內文層級五</a:t>
            </a:r>
          </a:p>
        </p:txBody>
      </p:sp>
      <p:sp>
        <p:nvSpPr>
          <p:cNvPr id="129" name="大標題文字"/>
          <p:cNvSpPr>
            <a:spLocks noGrp="1"/>
          </p:cNvSpPr>
          <p:nvPr>
            <p:ph type="title"/>
          </p:nvPr>
        </p:nvSpPr>
        <p:spPr>
          <a:xfrm>
            <a:off x="914400" y="293387"/>
            <a:ext cx="10363203" cy="3184526"/>
          </a:xfrm>
          <a:prstGeom prst="rect">
            <a:avLst/>
          </a:prstGeom>
        </p:spPr>
        <p:txBody>
          <a:bodyPr lIns="65022" tIns="65022" rIns="65022" bIns="65022" anchor="b"/>
          <a:lstStyle>
            <a:lvl1pPr defTabSz="914413">
              <a:defRPr sz="3094" cap="all" spc="48">
                <a:latin typeface="Century Gothic"/>
                <a:ea typeface="Century Gothic"/>
                <a:cs typeface="Century Gothic"/>
                <a:sym typeface="Century Gothic"/>
              </a:defRPr>
            </a:lvl1pPr>
          </a:lstStyle>
          <a:p>
            <a:r>
              <a:t>大標題文字</a:t>
            </a:r>
          </a:p>
        </p:txBody>
      </p:sp>
      <p:sp>
        <p:nvSpPr>
          <p:cNvPr id="130" name="幻燈片編號"/>
          <p:cNvSpPr>
            <a:spLocks noGrp="1"/>
          </p:cNvSpPr>
          <p:nvPr>
            <p:ph type="sldNum" sz="quarter" idx="2"/>
          </p:nvPr>
        </p:nvSpPr>
        <p:spPr>
          <a:xfrm>
            <a:off x="11092394" y="6397530"/>
            <a:ext cx="286806" cy="282766"/>
          </a:xfrm>
          <a:prstGeom prst="rect">
            <a:avLst/>
          </a:prstGeom>
        </p:spPr>
        <p:txBody>
          <a:bodyPr lIns="65022" tIns="65022" rIns="65022" bIns="65022" anchor="ctr"/>
          <a:lstStyle>
            <a:lvl1pPr algn="r" defTabSz="457207">
              <a:defRPr sz="984">
                <a:latin typeface="Century Gothic"/>
                <a:ea typeface="Century Gothic"/>
                <a:cs typeface="Century Gothic"/>
                <a:sym typeface="Century Gothic"/>
              </a:defRPr>
            </a:lvl1pPr>
          </a:lstStyle>
          <a:p>
            <a:fld id="{86CB4B4D-7CA3-9044-876B-883B54F8677D}" type="slidenum">
              <a:rPr/>
              <a:pPr/>
              <a:t>‹#›</a:t>
            </a:fld>
            <a:endParaRPr/>
          </a:p>
        </p:txBody>
      </p:sp>
    </p:spTree>
    <p:extLst>
      <p:ext uri="{BB962C8B-B14F-4D97-AF65-F5344CB8AC3E}">
        <p14:creationId xmlns:p14="http://schemas.microsoft.com/office/powerpoint/2010/main" val="2365004204"/>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omparison">
    <p:bg>
      <p:bgPr>
        <a:gradFill flip="none" rotWithShape="1">
          <a:gsLst>
            <a:gs pos="0">
              <a:srgbClr val="3B3B3B"/>
            </a:gs>
            <a:gs pos="31000">
              <a:srgbClr val="000000"/>
            </a:gs>
            <a:gs pos="100000">
              <a:srgbClr val="000000"/>
            </a:gs>
          </a:gsLst>
          <a:lin ang="5400000" scaled="0"/>
        </a:gradFill>
        <a:effectLst/>
      </p:bgPr>
    </p:bg>
    <p:spTree>
      <p:nvGrpSpPr>
        <p:cNvPr id="1" name=""/>
        <p:cNvGrpSpPr/>
        <p:nvPr/>
      </p:nvGrpSpPr>
      <p:grpSpPr>
        <a:xfrm>
          <a:off x="0" y="0"/>
          <a:ext cx="0" cy="0"/>
          <a:chOff x="0" y="0"/>
          <a:chExt cx="0" cy="0"/>
        </a:xfrm>
      </p:grpSpPr>
      <p:pic>
        <p:nvPicPr>
          <p:cNvPr id="137" name="horizon.png" descr="horiz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3" cy="6858001"/>
          </a:xfrm>
          <a:prstGeom prst="rect">
            <a:avLst/>
          </a:prstGeom>
          <a:ln w="12700">
            <a:miter lim="400000"/>
          </a:ln>
        </p:spPr>
      </p:pic>
      <p:sp>
        <p:nvSpPr>
          <p:cNvPr id="138" name="內文層級一…"/>
          <p:cNvSpPr>
            <a:spLocks noGrp="1"/>
          </p:cNvSpPr>
          <p:nvPr>
            <p:ph type="body" sz="half" idx="1"/>
          </p:nvPr>
        </p:nvSpPr>
        <p:spPr>
          <a:xfrm>
            <a:off x="6400799" y="2209799"/>
            <a:ext cx="4978402" cy="4648201"/>
          </a:xfrm>
          <a:prstGeom prst="rect">
            <a:avLst/>
          </a:prstGeom>
        </p:spPr>
        <p:txBody>
          <a:bodyPr lIns="65022" tIns="65022" rIns="65022" bIns="65022" anchor="t"/>
          <a:lstStyle>
            <a:lvl1pPr marL="340383" indent="-340383" defTabSz="914413">
              <a:spcBef>
                <a:spcPts val="562"/>
              </a:spcBef>
              <a:buClr>
                <a:srgbClr val="BBD7F8"/>
              </a:buClr>
              <a:buSzPct val="100000"/>
              <a:buFont typeface="Arial"/>
              <a:defRPr sz="1687" spc="30">
                <a:latin typeface="Century Gothic"/>
                <a:ea typeface="Century Gothic"/>
                <a:cs typeface="Century Gothic"/>
                <a:sym typeface="Century Gothic"/>
              </a:defRPr>
            </a:lvl1pPr>
            <a:lvl2pPr marL="605126" indent="-283652" defTabSz="914413">
              <a:spcBef>
                <a:spcPts val="562"/>
              </a:spcBef>
              <a:buClr>
                <a:srgbClr val="BBD7F8"/>
              </a:buClr>
              <a:buSzPct val="100000"/>
              <a:buFont typeface="Arial"/>
              <a:defRPr sz="1687" spc="30">
                <a:latin typeface="Century Gothic"/>
                <a:ea typeface="Century Gothic"/>
                <a:cs typeface="Century Gothic"/>
                <a:sym typeface="Century Gothic"/>
              </a:defRPr>
            </a:lvl2pPr>
            <a:lvl3pPr marL="869869" indent="-226922" defTabSz="914413">
              <a:spcBef>
                <a:spcPts val="562"/>
              </a:spcBef>
              <a:buClr>
                <a:srgbClr val="BBD7F8"/>
              </a:buClr>
              <a:buSzPct val="100000"/>
              <a:buFont typeface="Arial"/>
              <a:defRPr sz="1687" spc="30">
                <a:latin typeface="Century Gothic"/>
                <a:ea typeface="Century Gothic"/>
                <a:cs typeface="Century Gothic"/>
                <a:sym typeface="Century Gothic"/>
              </a:defRPr>
            </a:lvl3pPr>
            <a:lvl4pPr marL="1191342" indent="-226922" defTabSz="914413">
              <a:spcBef>
                <a:spcPts val="562"/>
              </a:spcBef>
              <a:buClr>
                <a:srgbClr val="BBD7F8"/>
              </a:buClr>
              <a:buSzPct val="100000"/>
              <a:buFont typeface="Arial"/>
              <a:defRPr sz="1687" spc="30">
                <a:latin typeface="Century Gothic"/>
                <a:ea typeface="Century Gothic"/>
                <a:cs typeface="Century Gothic"/>
                <a:sym typeface="Century Gothic"/>
              </a:defRPr>
            </a:lvl4pPr>
            <a:lvl5pPr marL="1512815" indent="-226922" defTabSz="914413">
              <a:spcBef>
                <a:spcPts val="562"/>
              </a:spcBef>
              <a:buClr>
                <a:srgbClr val="BBD7F8"/>
              </a:buClr>
              <a:buSzPct val="100000"/>
              <a:buFont typeface="Arial"/>
              <a:defRPr sz="1687" spc="30">
                <a:latin typeface="Century Gothic"/>
                <a:ea typeface="Century Gothic"/>
                <a:cs typeface="Century Gothic"/>
                <a:sym typeface="Century Gothic"/>
              </a:defRPr>
            </a:lvl5pPr>
          </a:lstStyle>
          <a:p>
            <a:r>
              <a:t>內文層級一</a:t>
            </a:r>
          </a:p>
          <a:p>
            <a:pPr lvl="1"/>
            <a:r>
              <a:t>內文層級二</a:t>
            </a:r>
          </a:p>
          <a:p>
            <a:pPr lvl="2"/>
            <a:r>
              <a:t>內文層級三</a:t>
            </a:r>
          </a:p>
          <a:p>
            <a:pPr lvl="3"/>
            <a:r>
              <a:t>內文層級四</a:t>
            </a:r>
          </a:p>
          <a:p>
            <a:pPr lvl="4"/>
            <a:r>
              <a:t>內文層級五</a:t>
            </a:r>
          </a:p>
        </p:txBody>
      </p:sp>
      <p:sp>
        <p:nvSpPr>
          <p:cNvPr id="139" name="大標題文字"/>
          <p:cNvSpPr>
            <a:spLocks noGrp="1"/>
          </p:cNvSpPr>
          <p:nvPr>
            <p:ph type="title"/>
          </p:nvPr>
        </p:nvSpPr>
        <p:spPr>
          <a:xfrm>
            <a:off x="812802" y="4"/>
            <a:ext cx="10566402" cy="1417639"/>
          </a:xfrm>
          <a:prstGeom prst="rect">
            <a:avLst/>
          </a:prstGeom>
        </p:spPr>
        <p:txBody>
          <a:bodyPr lIns="65022" tIns="65022" rIns="65022" bIns="65022" anchor="b"/>
          <a:lstStyle>
            <a:lvl1pPr algn="l" defTabSz="914413">
              <a:defRPr sz="2953" cap="all" spc="49">
                <a:latin typeface="Century Gothic"/>
                <a:ea typeface="Century Gothic"/>
                <a:cs typeface="Century Gothic"/>
                <a:sym typeface="Century Gothic"/>
              </a:defRPr>
            </a:lvl1pPr>
          </a:lstStyle>
          <a:p>
            <a:r>
              <a:t>大標題文字</a:t>
            </a:r>
          </a:p>
        </p:txBody>
      </p:sp>
      <p:sp>
        <p:nvSpPr>
          <p:cNvPr id="140" name="幻燈片編號"/>
          <p:cNvSpPr>
            <a:spLocks noGrp="1"/>
          </p:cNvSpPr>
          <p:nvPr>
            <p:ph type="sldNum" sz="quarter" idx="2"/>
          </p:nvPr>
        </p:nvSpPr>
        <p:spPr>
          <a:xfrm>
            <a:off x="11092394" y="6397530"/>
            <a:ext cx="286806" cy="282766"/>
          </a:xfrm>
          <a:prstGeom prst="rect">
            <a:avLst/>
          </a:prstGeom>
        </p:spPr>
        <p:txBody>
          <a:bodyPr lIns="65022" tIns="65022" rIns="65022" bIns="65022" anchor="ctr"/>
          <a:lstStyle>
            <a:lvl1pPr algn="r" defTabSz="457207">
              <a:defRPr sz="984">
                <a:latin typeface="Century Gothic"/>
                <a:ea typeface="Century Gothic"/>
                <a:cs typeface="Century Gothic"/>
                <a:sym typeface="Century Gothic"/>
              </a:defRPr>
            </a:lvl1pPr>
          </a:lstStyle>
          <a:p>
            <a:fld id="{86CB4B4D-7CA3-9044-876B-883B54F8677D}" type="slidenum">
              <a:rPr/>
              <a:pPr/>
              <a:t>‹#›</a:t>
            </a:fld>
            <a:endParaRPr/>
          </a:p>
        </p:txBody>
      </p:sp>
    </p:spTree>
    <p:extLst>
      <p:ext uri="{BB962C8B-B14F-4D97-AF65-F5344CB8AC3E}">
        <p14:creationId xmlns:p14="http://schemas.microsoft.com/office/powerpoint/2010/main" val="292309530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body">
    <p:bg>
      <p:bgPr>
        <a:gradFill flip="none" rotWithShape="1">
          <a:gsLst>
            <a:gs pos="0">
              <a:srgbClr val="3B3B3B"/>
            </a:gs>
            <a:gs pos="31000">
              <a:srgbClr val="000000"/>
            </a:gs>
            <a:gs pos="100000">
              <a:srgbClr val="000000"/>
            </a:gs>
          </a:gsLst>
          <a:lin ang="5400000" scaled="0"/>
        </a:gradFill>
        <a:effectLst/>
      </p:bgPr>
    </p:bg>
    <p:spTree>
      <p:nvGrpSpPr>
        <p:cNvPr id="1" name=""/>
        <p:cNvGrpSpPr/>
        <p:nvPr/>
      </p:nvGrpSpPr>
      <p:grpSpPr>
        <a:xfrm>
          <a:off x="0" y="0"/>
          <a:ext cx="0" cy="0"/>
          <a:chOff x="0" y="0"/>
          <a:chExt cx="0" cy="0"/>
        </a:xfrm>
      </p:grpSpPr>
      <p:pic>
        <p:nvPicPr>
          <p:cNvPr id="147" name="horizon.png" descr="horiz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3" cy="6858001"/>
          </a:xfrm>
          <a:prstGeom prst="rect">
            <a:avLst/>
          </a:prstGeom>
          <a:ln w="12700">
            <a:miter lim="400000"/>
          </a:ln>
        </p:spPr>
      </p:pic>
      <p:sp>
        <p:nvSpPr>
          <p:cNvPr id="148" name="大標題文字"/>
          <p:cNvSpPr>
            <a:spLocks noGrp="1"/>
          </p:cNvSpPr>
          <p:nvPr>
            <p:ph type="title"/>
          </p:nvPr>
        </p:nvSpPr>
        <p:spPr>
          <a:xfrm>
            <a:off x="415599" y="593366"/>
            <a:ext cx="11360803" cy="943268"/>
          </a:xfrm>
          <a:prstGeom prst="rect">
            <a:avLst/>
          </a:prstGeom>
        </p:spPr>
        <p:txBody>
          <a:bodyPr lIns="130026" tIns="130026" rIns="130026" bIns="130026" anchor="t"/>
          <a:lstStyle>
            <a:lvl1pPr algn="l" defTabSz="914413">
              <a:defRPr sz="2953" cap="all" spc="49">
                <a:latin typeface="Century Gothic"/>
                <a:ea typeface="Century Gothic"/>
                <a:cs typeface="Century Gothic"/>
                <a:sym typeface="Century Gothic"/>
              </a:defRPr>
            </a:lvl1pPr>
          </a:lstStyle>
          <a:p>
            <a:r>
              <a:t>大標題文字</a:t>
            </a:r>
          </a:p>
        </p:txBody>
      </p:sp>
      <p:sp>
        <p:nvSpPr>
          <p:cNvPr id="149" name="內文層級一…"/>
          <p:cNvSpPr>
            <a:spLocks noGrp="1"/>
          </p:cNvSpPr>
          <p:nvPr>
            <p:ph type="body" idx="1"/>
          </p:nvPr>
        </p:nvSpPr>
        <p:spPr>
          <a:xfrm>
            <a:off x="415599" y="1536633"/>
            <a:ext cx="11360803" cy="5321368"/>
          </a:xfrm>
          <a:prstGeom prst="rect">
            <a:avLst/>
          </a:prstGeom>
        </p:spPr>
        <p:txBody>
          <a:bodyPr lIns="130026" tIns="130026" rIns="130026" bIns="130026" anchor="t"/>
          <a:lstStyle>
            <a:lvl1pPr marL="340383" indent="-340383" defTabSz="914413">
              <a:spcBef>
                <a:spcPts val="562"/>
              </a:spcBef>
              <a:buClr>
                <a:srgbClr val="BBD7F8"/>
              </a:buClr>
              <a:buSzPct val="100000"/>
              <a:buFont typeface="Arial"/>
              <a:defRPr sz="1687" spc="30">
                <a:latin typeface="Century Gothic"/>
                <a:ea typeface="Century Gothic"/>
                <a:cs typeface="Century Gothic"/>
                <a:sym typeface="Century Gothic"/>
              </a:defRPr>
            </a:lvl1pPr>
            <a:lvl2pPr marL="605126" indent="-283652" defTabSz="914413">
              <a:spcBef>
                <a:spcPts val="562"/>
              </a:spcBef>
              <a:buClr>
                <a:srgbClr val="BBD7F8"/>
              </a:buClr>
              <a:buSzPct val="100000"/>
              <a:buFont typeface="Arial"/>
              <a:defRPr sz="1687" spc="30">
                <a:latin typeface="Century Gothic"/>
                <a:ea typeface="Century Gothic"/>
                <a:cs typeface="Century Gothic"/>
                <a:sym typeface="Century Gothic"/>
              </a:defRPr>
            </a:lvl2pPr>
            <a:lvl3pPr marL="869869" indent="-226922" defTabSz="914413">
              <a:spcBef>
                <a:spcPts val="562"/>
              </a:spcBef>
              <a:buClr>
                <a:srgbClr val="BBD7F8"/>
              </a:buClr>
              <a:buSzPct val="100000"/>
              <a:buFont typeface="Arial"/>
              <a:defRPr sz="1687" spc="30">
                <a:latin typeface="Century Gothic"/>
                <a:ea typeface="Century Gothic"/>
                <a:cs typeface="Century Gothic"/>
                <a:sym typeface="Century Gothic"/>
              </a:defRPr>
            </a:lvl3pPr>
            <a:lvl4pPr marL="1191342" indent="-226922" defTabSz="914413">
              <a:spcBef>
                <a:spcPts val="562"/>
              </a:spcBef>
              <a:buClr>
                <a:srgbClr val="BBD7F8"/>
              </a:buClr>
              <a:buSzPct val="100000"/>
              <a:buFont typeface="Arial"/>
              <a:defRPr sz="1687" spc="30">
                <a:latin typeface="Century Gothic"/>
                <a:ea typeface="Century Gothic"/>
                <a:cs typeface="Century Gothic"/>
                <a:sym typeface="Century Gothic"/>
              </a:defRPr>
            </a:lvl4pPr>
            <a:lvl5pPr marL="1512815" indent="-226922" defTabSz="914413">
              <a:spcBef>
                <a:spcPts val="562"/>
              </a:spcBef>
              <a:buClr>
                <a:srgbClr val="BBD7F8"/>
              </a:buClr>
              <a:buSzPct val="100000"/>
              <a:buFont typeface="Arial"/>
              <a:defRPr sz="1687" spc="30">
                <a:latin typeface="Century Gothic"/>
                <a:ea typeface="Century Gothic"/>
                <a:cs typeface="Century Gothic"/>
                <a:sym typeface="Century Gothic"/>
              </a:defRPr>
            </a:lvl5pPr>
          </a:lstStyle>
          <a:p>
            <a:r>
              <a:t>內文層級一</a:t>
            </a:r>
          </a:p>
          <a:p>
            <a:pPr lvl="1"/>
            <a:r>
              <a:t>內文層級二</a:t>
            </a:r>
          </a:p>
          <a:p>
            <a:pPr lvl="2"/>
            <a:r>
              <a:t>內文層級三</a:t>
            </a:r>
          </a:p>
          <a:p>
            <a:pPr lvl="3"/>
            <a:r>
              <a:t>內文層級四</a:t>
            </a:r>
          </a:p>
          <a:p>
            <a:pPr lvl="4"/>
            <a:r>
              <a:t>內文層級五</a:t>
            </a:r>
          </a:p>
        </p:txBody>
      </p:sp>
      <p:sp>
        <p:nvSpPr>
          <p:cNvPr id="150" name="幻燈片編號"/>
          <p:cNvSpPr>
            <a:spLocks noGrp="1"/>
          </p:cNvSpPr>
          <p:nvPr>
            <p:ph type="sldNum" sz="quarter" idx="2"/>
          </p:nvPr>
        </p:nvSpPr>
        <p:spPr>
          <a:xfrm>
            <a:off x="11610127" y="6272953"/>
            <a:ext cx="418083" cy="414043"/>
          </a:xfrm>
          <a:prstGeom prst="rect">
            <a:avLst/>
          </a:prstGeom>
        </p:spPr>
        <p:txBody>
          <a:bodyPr lIns="130026" tIns="130026" rIns="130026" bIns="130026" anchor="ctr"/>
          <a:lstStyle>
            <a:lvl1pPr algn="r" defTabSz="457207">
              <a:defRPr sz="984">
                <a:latin typeface="Century Gothic"/>
                <a:ea typeface="Century Gothic"/>
                <a:cs typeface="Century Gothic"/>
                <a:sym typeface="Century Gothic"/>
              </a:defRPr>
            </a:lvl1pPr>
          </a:lstStyle>
          <a:p>
            <a:fld id="{86CB4B4D-7CA3-9044-876B-883B54F8677D}" type="slidenum">
              <a:rPr/>
              <a:pPr/>
              <a:t>‹#›</a:t>
            </a:fld>
            <a:endParaRPr/>
          </a:p>
        </p:txBody>
      </p:sp>
    </p:spTree>
    <p:extLst>
      <p:ext uri="{BB962C8B-B14F-4D97-AF65-F5344CB8AC3E}">
        <p14:creationId xmlns:p14="http://schemas.microsoft.com/office/powerpoint/2010/main" val="2554587445"/>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wo Content">
    <p:bg>
      <p:bgPr>
        <a:gradFill flip="none" rotWithShape="1">
          <a:gsLst>
            <a:gs pos="0">
              <a:srgbClr val="3B3B3B"/>
            </a:gs>
            <a:gs pos="31000">
              <a:srgbClr val="000000"/>
            </a:gs>
            <a:gs pos="100000">
              <a:srgbClr val="000000"/>
            </a:gs>
          </a:gsLst>
          <a:lin ang="5400000" scaled="0"/>
        </a:gradFill>
        <a:effectLst/>
      </p:bgPr>
    </p:bg>
    <p:spTree>
      <p:nvGrpSpPr>
        <p:cNvPr id="1" name=""/>
        <p:cNvGrpSpPr/>
        <p:nvPr/>
      </p:nvGrpSpPr>
      <p:grpSpPr>
        <a:xfrm>
          <a:off x="0" y="0"/>
          <a:ext cx="0" cy="0"/>
          <a:chOff x="0" y="0"/>
          <a:chExt cx="0" cy="0"/>
        </a:xfrm>
      </p:grpSpPr>
      <p:pic>
        <p:nvPicPr>
          <p:cNvPr id="157" name="horizon.png" descr="horiz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2003" cy="6858001"/>
          </a:xfrm>
          <a:prstGeom prst="rect">
            <a:avLst/>
          </a:prstGeom>
          <a:ln w="12700">
            <a:miter lim="400000"/>
          </a:ln>
        </p:spPr>
      </p:pic>
      <p:sp>
        <p:nvSpPr>
          <p:cNvPr id="158" name="內文層級一…"/>
          <p:cNvSpPr>
            <a:spLocks noGrp="1"/>
          </p:cNvSpPr>
          <p:nvPr>
            <p:ph type="body" sz="half" idx="1"/>
          </p:nvPr>
        </p:nvSpPr>
        <p:spPr>
          <a:xfrm>
            <a:off x="812800" y="1600199"/>
            <a:ext cx="4978402" cy="5257801"/>
          </a:xfrm>
          <a:prstGeom prst="rect">
            <a:avLst/>
          </a:prstGeom>
        </p:spPr>
        <p:txBody>
          <a:bodyPr lIns="65022" tIns="65022" rIns="65022" bIns="65022" anchor="t"/>
          <a:lstStyle>
            <a:lvl1pPr marL="340383" indent="-340383" defTabSz="914413">
              <a:spcBef>
                <a:spcPts val="562"/>
              </a:spcBef>
              <a:buClr>
                <a:srgbClr val="BBD7F8"/>
              </a:buClr>
              <a:buSzPct val="100000"/>
              <a:buFont typeface="Arial"/>
              <a:defRPr sz="1687" spc="30">
                <a:latin typeface="Century Gothic"/>
                <a:ea typeface="Century Gothic"/>
                <a:cs typeface="Century Gothic"/>
                <a:sym typeface="Century Gothic"/>
              </a:defRPr>
            </a:lvl1pPr>
            <a:lvl2pPr marL="605126" indent="-283652" defTabSz="914413">
              <a:spcBef>
                <a:spcPts val="562"/>
              </a:spcBef>
              <a:buClr>
                <a:srgbClr val="BBD7F8"/>
              </a:buClr>
              <a:buSzPct val="100000"/>
              <a:buFont typeface="Arial"/>
              <a:defRPr sz="1687" spc="30">
                <a:latin typeface="Century Gothic"/>
                <a:ea typeface="Century Gothic"/>
                <a:cs typeface="Century Gothic"/>
                <a:sym typeface="Century Gothic"/>
              </a:defRPr>
            </a:lvl2pPr>
            <a:lvl3pPr marL="869869" indent="-226922" defTabSz="914413">
              <a:spcBef>
                <a:spcPts val="562"/>
              </a:spcBef>
              <a:buClr>
                <a:srgbClr val="BBD7F8"/>
              </a:buClr>
              <a:buSzPct val="100000"/>
              <a:buFont typeface="Arial"/>
              <a:defRPr sz="1687" spc="30">
                <a:latin typeface="Century Gothic"/>
                <a:ea typeface="Century Gothic"/>
                <a:cs typeface="Century Gothic"/>
                <a:sym typeface="Century Gothic"/>
              </a:defRPr>
            </a:lvl3pPr>
            <a:lvl4pPr marL="1191342" indent="-226922" defTabSz="914413">
              <a:spcBef>
                <a:spcPts val="562"/>
              </a:spcBef>
              <a:buClr>
                <a:srgbClr val="BBD7F8"/>
              </a:buClr>
              <a:buSzPct val="100000"/>
              <a:buFont typeface="Arial"/>
              <a:defRPr sz="1687" spc="30">
                <a:latin typeface="Century Gothic"/>
                <a:ea typeface="Century Gothic"/>
                <a:cs typeface="Century Gothic"/>
                <a:sym typeface="Century Gothic"/>
              </a:defRPr>
            </a:lvl4pPr>
            <a:lvl5pPr marL="1512815" indent="-226922" defTabSz="914413">
              <a:spcBef>
                <a:spcPts val="562"/>
              </a:spcBef>
              <a:buClr>
                <a:srgbClr val="BBD7F8"/>
              </a:buClr>
              <a:buSzPct val="100000"/>
              <a:buFont typeface="Arial"/>
              <a:defRPr sz="1687" spc="30">
                <a:latin typeface="Century Gothic"/>
                <a:ea typeface="Century Gothic"/>
                <a:cs typeface="Century Gothic"/>
                <a:sym typeface="Century Gothic"/>
              </a:defRPr>
            </a:lvl5pPr>
          </a:lstStyle>
          <a:p>
            <a:r>
              <a:t>內文層級一</a:t>
            </a:r>
          </a:p>
          <a:p>
            <a:pPr lvl="1"/>
            <a:r>
              <a:t>內文層級二</a:t>
            </a:r>
          </a:p>
          <a:p>
            <a:pPr lvl="2"/>
            <a:r>
              <a:t>內文層級三</a:t>
            </a:r>
          </a:p>
          <a:p>
            <a:pPr lvl="3"/>
            <a:r>
              <a:t>內文層級四</a:t>
            </a:r>
          </a:p>
          <a:p>
            <a:pPr lvl="4"/>
            <a:r>
              <a:t>內文層級五</a:t>
            </a:r>
          </a:p>
        </p:txBody>
      </p:sp>
      <p:sp>
        <p:nvSpPr>
          <p:cNvPr id="159" name="大標題文字"/>
          <p:cNvSpPr>
            <a:spLocks noGrp="1"/>
          </p:cNvSpPr>
          <p:nvPr>
            <p:ph type="title"/>
          </p:nvPr>
        </p:nvSpPr>
        <p:spPr>
          <a:xfrm>
            <a:off x="812802" y="4"/>
            <a:ext cx="10566402" cy="1417639"/>
          </a:xfrm>
          <a:prstGeom prst="rect">
            <a:avLst/>
          </a:prstGeom>
        </p:spPr>
        <p:txBody>
          <a:bodyPr lIns="65022" tIns="65022" rIns="65022" bIns="65022" anchor="b"/>
          <a:lstStyle>
            <a:lvl1pPr algn="l" defTabSz="914413">
              <a:defRPr sz="2953" cap="all" spc="49">
                <a:latin typeface="Century Gothic"/>
                <a:ea typeface="Century Gothic"/>
                <a:cs typeface="Century Gothic"/>
                <a:sym typeface="Century Gothic"/>
              </a:defRPr>
            </a:lvl1pPr>
          </a:lstStyle>
          <a:p>
            <a:r>
              <a:t>大標題文字</a:t>
            </a:r>
          </a:p>
        </p:txBody>
      </p:sp>
      <p:sp>
        <p:nvSpPr>
          <p:cNvPr id="160" name="幻燈片編號"/>
          <p:cNvSpPr>
            <a:spLocks noGrp="1"/>
          </p:cNvSpPr>
          <p:nvPr>
            <p:ph type="sldNum" sz="quarter" idx="2"/>
          </p:nvPr>
        </p:nvSpPr>
        <p:spPr>
          <a:xfrm>
            <a:off x="11092394" y="6397530"/>
            <a:ext cx="286806" cy="282766"/>
          </a:xfrm>
          <a:prstGeom prst="rect">
            <a:avLst/>
          </a:prstGeom>
        </p:spPr>
        <p:txBody>
          <a:bodyPr lIns="65022" tIns="65022" rIns="65022" bIns="65022" anchor="ctr"/>
          <a:lstStyle>
            <a:lvl1pPr algn="r" defTabSz="457207">
              <a:defRPr sz="984">
                <a:latin typeface="Century Gothic"/>
                <a:ea typeface="Century Gothic"/>
                <a:cs typeface="Century Gothic"/>
                <a:sym typeface="Century Gothic"/>
              </a:defRPr>
            </a:lvl1pPr>
          </a:lstStyle>
          <a:p>
            <a:fld id="{86CB4B4D-7CA3-9044-876B-883B54F8677D}" type="slidenum">
              <a:rPr/>
              <a:pPr/>
              <a:t>‹#›</a:t>
            </a:fld>
            <a:endParaRPr/>
          </a:p>
        </p:txBody>
      </p:sp>
    </p:spTree>
    <p:extLst>
      <p:ext uri="{BB962C8B-B14F-4D97-AF65-F5344CB8AC3E}">
        <p14:creationId xmlns:p14="http://schemas.microsoft.com/office/powerpoint/2010/main" val="355804461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2_Blank">
    <p:bg>
      <p:bgPr>
        <a:solidFill>
          <a:srgbClr val="FFFFFF"/>
        </a:solidFill>
        <a:effectLst/>
      </p:bgPr>
    </p:bg>
    <p:spTree>
      <p:nvGrpSpPr>
        <p:cNvPr id="1" name=""/>
        <p:cNvGrpSpPr/>
        <p:nvPr/>
      </p:nvGrpSpPr>
      <p:grpSpPr>
        <a:xfrm>
          <a:off x="0" y="0"/>
          <a:ext cx="0" cy="0"/>
          <a:chOff x="0" y="0"/>
          <a:chExt cx="0" cy="0"/>
        </a:xfrm>
      </p:grpSpPr>
      <p:grpSp>
        <p:nvGrpSpPr>
          <p:cNvPr id="177" name="Group 28"/>
          <p:cNvGrpSpPr/>
          <p:nvPr/>
        </p:nvGrpSpPr>
        <p:grpSpPr>
          <a:xfrm>
            <a:off x="-1" y="850903"/>
            <a:ext cx="12192002" cy="5149851"/>
            <a:chOff x="0" y="0"/>
            <a:chExt cx="13004800" cy="7324232"/>
          </a:xfrm>
        </p:grpSpPr>
        <p:sp>
          <p:nvSpPr>
            <p:cNvPr id="167" name="Straight Connector 18"/>
            <p:cNvSpPr/>
            <p:nvPr/>
          </p:nvSpPr>
          <p:spPr>
            <a:xfrm>
              <a:off x="9995746" y="9031"/>
              <a:ext cx="1300481" cy="7315201"/>
            </a:xfrm>
            <a:prstGeom prst="line">
              <a:avLst/>
            </a:prstGeom>
            <a:noFill/>
            <a:ln w="3175" cap="rnd">
              <a:solidFill>
                <a:srgbClr val="F496CB">
                  <a:alpha val="70000"/>
                </a:srgbClr>
              </a:solidFill>
              <a:prstDash val="solid"/>
              <a:round/>
            </a:ln>
            <a:effectLst/>
          </p:spPr>
          <p:txBody>
            <a:bodyPr wrap="square" lIns="48767" tIns="48767" rIns="48767" bIns="48767" numCol="1" anchor="t">
              <a:noAutofit/>
            </a:bodyPr>
            <a:lstStyle/>
            <a:p>
              <a:pPr defTabSz="457207" hangingPunct="0">
                <a:defRPr sz="2400">
                  <a:latin typeface="Trebuchet MS"/>
                  <a:ea typeface="Trebuchet MS"/>
                  <a:cs typeface="Trebuchet MS"/>
                  <a:sym typeface="Trebuchet MS"/>
                </a:defRPr>
              </a:pPr>
              <a:endParaRPr sz="1687" kern="0">
                <a:solidFill>
                  <a:srgbClr val="000000"/>
                </a:solidFill>
                <a:latin typeface="Trebuchet MS"/>
                <a:ea typeface="Trebuchet MS"/>
                <a:cs typeface="Trebuchet MS"/>
                <a:sym typeface="Trebuchet MS"/>
              </a:endParaRPr>
            </a:p>
          </p:txBody>
        </p:sp>
        <p:sp>
          <p:nvSpPr>
            <p:cNvPr id="168" name="Straight Connector 19"/>
            <p:cNvSpPr/>
            <p:nvPr/>
          </p:nvSpPr>
          <p:spPr>
            <a:xfrm flipH="1">
              <a:off x="7920284" y="3935872"/>
              <a:ext cx="5081130" cy="3388360"/>
            </a:xfrm>
            <a:prstGeom prst="line">
              <a:avLst/>
            </a:prstGeom>
            <a:noFill/>
            <a:ln w="3175" cap="rnd">
              <a:solidFill>
                <a:srgbClr val="F496CB">
                  <a:alpha val="70000"/>
                </a:srgbClr>
              </a:solidFill>
              <a:prstDash val="solid"/>
              <a:round/>
            </a:ln>
            <a:effectLst/>
          </p:spPr>
          <p:txBody>
            <a:bodyPr wrap="square" lIns="48767" tIns="48767" rIns="48767" bIns="48767" numCol="1" anchor="t">
              <a:noAutofit/>
            </a:bodyPr>
            <a:lstStyle/>
            <a:p>
              <a:pPr defTabSz="457207" hangingPunct="0">
                <a:defRPr sz="2400">
                  <a:latin typeface="Trebuchet MS"/>
                  <a:ea typeface="Trebuchet MS"/>
                  <a:cs typeface="Trebuchet MS"/>
                  <a:sym typeface="Trebuchet MS"/>
                </a:defRPr>
              </a:pPr>
              <a:endParaRPr sz="1687" kern="0">
                <a:solidFill>
                  <a:srgbClr val="000000"/>
                </a:solidFill>
                <a:latin typeface="Trebuchet MS"/>
                <a:ea typeface="Trebuchet MS"/>
                <a:cs typeface="Trebuchet MS"/>
                <a:sym typeface="Trebuchet MS"/>
              </a:endParaRPr>
            </a:p>
          </p:txBody>
        </p:sp>
        <p:sp>
          <p:nvSpPr>
            <p:cNvPr id="169" name="Rectangle 23"/>
            <p:cNvSpPr/>
            <p:nvPr/>
          </p:nvSpPr>
          <p:spPr>
            <a:xfrm>
              <a:off x="9793575" y="0"/>
              <a:ext cx="3207840" cy="7324232"/>
            </a:xfrm>
            <a:custGeom>
              <a:avLst/>
              <a:gdLst/>
              <a:ahLst/>
              <a:cxnLst>
                <a:cxn ang="0">
                  <a:pos x="wd2" y="hd2"/>
                </a:cxn>
                <a:cxn ang="5400000">
                  <a:pos x="wd2" y="hd2"/>
                </a:cxn>
                <a:cxn ang="10800000">
                  <a:pos x="wd2" y="hd2"/>
                </a:cxn>
                <a:cxn ang="16200000">
                  <a:pos x="wd2" y="hd2"/>
                </a:cxn>
              </a:cxnLst>
              <a:rect l="0" t="0" r="r" b="b"/>
              <a:pathLst>
                <a:path w="21600" h="21600" extrusionOk="0">
                  <a:moveTo>
                    <a:pt x="14692" y="0"/>
                  </a:moveTo>
                  <a:lnTo>
                    <a:pt x="21600" y="0"/>
                  </a:lnTo>
                  <a:lnTo>
                    <a:pt x="21600" y="21600"/>
                  </a:lnTo>
                  <a:lnTo>
                    <a:pt x="0" y="21600"/>
                  </a:lnTo>
                  <a:lnTo>
                    <a:pt x="14692" y="0"/>
                  </a:lnTo>
                  <a:close/>
                </a:path>
              </a:pathLst>
            </a:custGeom>
            <a:solidFill>
              <a:srgbClr val="F496CB">
                <a:alpha val="36000"/>
              </a:srgbClr>
            </a:solidFill>
            <a:ln w="12700" cap="flat">
              <a:noFill/>
              <a:miter lim="400000"/>
            </a:ln>
            <a:effectLst/>
          </p:spPr>
          <p:txBody>
            <a:bodyPr wrap="square" lIns="48767" tIns="48767" rIns="48767" bIns="48767" numCol="1" anchor="t">
              <a:noAutofit/>
            </a:bodyPr>
            <a:lstStyle/>
            <a:p>
              <a:pPr defTabSz="457207" hangingPunct="0">
                <a:defRPr sz="2400">
                  <a:latin typeface="Trebuchet MS"/>
                  <a:ea typeface="Trebuchet MS"/>
                  <a:cs typeface="Trebuchet MS"/>
                  <a:sym typeface="Trebuchet MS"/>
                </a:defRPr>
              </a:pPr>
              <a:endParaRPr sz="1687" kern="0">
                <a:solidFill>
                  <a:srgbClr val="000000"/>
                </a:solidFill>
                <a:latin typeface="Trebuchet MS"/>
                <a:ea typeface="Trebuchet MS"/>
                <a:cs typeface="Trebuchet MS"/>
                <a:sym typeface="Trebuchet MS"/>
              </a:endParaRPr>
            </a:p>
          </p:txBody>
        </p:sp>
        <p:sp>
          <p:nvSpPr>
            <p:cNvPr id="170" name="Rectangle 25"/>
            <p:cNvSpPr/>
            <p:nvPr/>
          </p:nvSpPr>
          <p:spPr>
            <a:xfrm>
              <a:off x="10243671" y="0"/>
              <a:ext cx="2761130" cy="73242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092" y="21600"/>
                  </a:lnTo>
                  <a:lnTo>
                    <a:pt x="0" y="0"/>
                  </a:lnTo>
                  <a:close/>
                </a:path>
              </a:pathLst>
            </a:custGeom>
            <a:solidFill>
              <a:srgbClr val="F496CB">
                <a:alpha val="20000"/>
              </a:srgbClr>
            </a:solidFill>
            <a:ln w="12700" cap="flat">
              <a:noFill/>
              <a:miter lim="400000"/>
            </a:ln>
            <a:effectLst/>
          </p:spPr>
          <p:txBody>
            <a:bodyPr wrap="square" lIns="48767" tIns="48767" rIns="48767" bIns="48767" numCol="1" anchor="t">
              <a:noAutofit/>
            </a:bodyPr>
            <a:lstStyle/>
            <a:p>
              <a:pPr defTabSz="457207" hangingPunct="0">
                <a:defRPr sz="2400">
                  <a:latin typeface="Trebuchet MS"/>
                  <a:ea typeface="Trebuchet MS"/>
                  <a:cs typeface="Trebuchet MS"/>
                  <a:sym typeface="Trebuchet MS"/>
                </a:defRPr>
              </a:pPr>
              <a:endParaRPr sz="1687" kern="0">
                <a:solidFill>
                  <a:srgbClr val="000000"/>
                </a:solidFill>
                <a:latin typeface="Trebuchet MS"/>
                <a:ea typeface="Trebuchet MS"/>
                <a:cs typeface="Trebuchet MS"/>
                <a:sym typeface="Trebuchet MS"/>
              </a:endParaRPr>
            </a:p>
          </p:txBody>
        </p:sp>
        <p:sp>
          <p:nvSpPr>
            <p:cNvPr id="171" name="Isosceles Triangle 22"/>
            <p:cNvSpPr/>
            <p:nvPr/>
          </p:nvSpPr>
          <p:spPr>
            <a:xfrm>
              <a:off x="9527822" y="3260231"/>
              <a:ext cx="3476979" cy="40640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F496CB">
                <a:alpha val="72000"/>
              </a:srgbClr>
            </a:solidFill>
            <a:ln w="12700" cap="flat">
              <a:noFill/>
              <a:miter lim="400000"/>
            </a:ln>
            <a:effectLst/>
          </p:spPr>
          <p:txBody>
            <a:bodyPr wrap="square" lIns="48767" tIns="48767" rIns="48767" bIns="48767" numCol="1" anchor="t">
              <a:noAutofit/>
            </a:bodyPr>
            <a:lstStyle/>
            <a:p>
              <a:pPr defTabSz="457207" hangingPunct="0">
                <a:defRPr sz="2400">
                  <a:latin typeface="Trebuchet MS"/>
                  <a:ea typeface="Trebuchet MS"/>
                  <a:cs typeface="Trebuchet MS"/>
                  <a:sym typeface="Trebuchet MS"/>
                </a:defRPr>
              </a:pPr>
              <a:endParaRPr sz="1687" kern="0">
                <a:solidFill>
                  <a:srgbClr val="000000"/>
                </a:solidFill>
                <a:latin typeface="Trebuchet MS"/>
                <a:ea typeface="Trebuchet MS"/>
                <a:cs typeface="Trebuchet MS"/>
                <a:sym typeface="Trebuchet MS"/>
              </a:endParaRPr>
            </a:p>
          </p:txBody>
        </p:sp>
        <p:sp>
          <p:nvSpPr>
            <p:cNvPr id="172" name="Rectangle 27"/>
            <p:cNvSpPr/>
            <p:nvPr/>
          </p:nvSpPr>
          <p:spPr>
            <a:xfrm>
              <a:off x="9956800" y="0"/>
              <a:ext cx="3044616" cy="73242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8697" y="21600"/>
                  </a:lnTo>
                  <a:lnTo>
                    <a:pt x="0" y="0"/>
                  </a:lnTo>
                  <a:close/>
                </a:path>
              </a:pathLst>
            </a:custGeom>
            <a:solidFill>
              <a:srgbClr val="EB3D9F">
                <a:alpha val="50000"/>
              </a:srgbClr>
            </a:solidFill>
            <a:ln w="12700" cap="flat">
              <a:noFill/>
              <a:miter lim="400000"/>
            </a:ln>
            <a:effectLst/>
          </p:spPr>
          <p:txBody>
            <a:bodyPr wrap="square" lIns="48767" tIns="48767" rIns="48767" bIns="48767" numCol="1" anchor="t">
              <a:noAutofit/>
            </a:bodyPr>
            <a:lstStyle/>
            <a:p>
              <a:pPr defTabSz="457207" hangingPunct="0">
                <a:defRPr sz="2400">
                  <a:latin typeface="Trebuchet MS"/>
                  <a:ea typeface="Trebuchet MS"/>
                  <a:cs typeface="Trebuchet MS"/>
                  <a:sym typeface="Trebuchet MS"/>
                </a:defRPr>
              </a:pPr>
              <a:endParaRPr sz="1687" kern="0">
                <a:solidFill>
                  <a:srgbClr val="000000"/>
                </a:solidFill>
                <a:latin typeface="Trebuchet MS"/>
                <a:ea typeface="Trebuchet MS"/>
                <a:cs typeface="Trebuchet MS"/>
                <a:sym typeface="Trebuchet MS"/>
              </a:endParaRPr>
            </a:p>
          </p:txBody>
        </p:sp>
        <p:sp>
          <p:nvSpPr>
            <p:cNvPr id="173" name="Rectangle 28"/>
            <p:cNvSpPr/>
            <p:nvPr/>
          </p:nvSpPr>
          <p:spPr>
            <a:xfrm>
              <a:off x="11625312" y="0"/>
              <a:ext cx="1376102" cy="7324232"/>
            </a:xfrm>
            <a:custGeom>
              <a:avLst/>
              <a:gdLst/>
              <a:ahLst/>
              <a:cxnLst>
                <a:cxn ang="0">
                  <a:pos x="wd2" y="hd2"/>
                </a:cxn>
                <a:cxn ang="5400000">
                  <a:pos x="wd2" y="hd2"/>
                </a:cxn>
                <a:cxn ang="10800000">
                  <a:pos x="wd2" y="hd2"/>
                </a:cxn>
                <a:cxn ang="16200000">
                  <a:pos x="wd2" y="hd2"/>
                </a:cxn>
              </a:cxnLst>
              <a:rect l="0" t="0" r="r" b="b"/>
              <a:pathLst>
                <a:path w="21600" h="21600" extrusionOk="0">
                  <a:moveTo>
                    <a:pt x="17073" y="0"/>
                  </a:moveTo>
                  <a:lnTo>
                    <a:pt x="21600" y="0"/>
                  </a:lnTo>
                  <a:lnTo>
                    <a:pt x="21600" y="21600"/>
                  </a:lnTo>
                  <a:lnTo>
                    <a:pt x="0" y="21600"/>
                  </a:lnTo>
                  <a:lnTo>
                    <a:pt x="17073" y="0"/>
                  </a:lnTo>
                  <a:close/>
                </a:path>
              </a:pathLst>
            </a:custGeom>
            <a:solidFill>
              <a:srgbClr val="EB3D9F">
                <a:alpha val="70000"/>
              </a:srgbClr>
            </a:solidFill>
            <a:ln w="12700" cap="flat">
              <a:noFill/>
              <a:miter lim="400000"/>
            </a:ln>
            <a:effectLst/>
          </p:spPr>
          <p:txBody>
            <a:bodyPr wrap="square" lIns="48767" tIns="48767" rIns="48767" bIns="48767" numCol="1" anchor="t">
              <a:noAutofit/>
            </a:bodyPr>
            <a:lstStyle/>
            <a:p>
              <a:pPr defTabSz="457207" hangingPunct="0">
                <a:defRPr sz="2400">
                  <a:latin typeface="Trebuchet MS"/>
                  <a:ea typeface="Trebuchet MS"/>
                  <a:cs typeface="Trebuchet MS"/>
                  <a:sym typeface="Trebuchet MS"/>
                </a:defRPr>
              </a:pPr>
              <a:endParaRPr sz="1687" kern="0">
                <a:solidFill>
                  <a:srgbClr val="000000"/>
                </a:solidFill>
                <a:latin typeface="Trebuchet MS"/>
                <a:ea typeface="Trebuchet MS"/>
                <a:cs typeface="Trebuchet MS"/>
                <a:sym typeface="Trebuchet MS"/>
              </a:endParaRPr>
            </a:p>
          </p:txBody>
        </p:sp>
        <p:sp>
          <p:nvSpPr>
            <p:cNvPr id="174" name="Rectangle 29"/>
            <p:cNvSpPr/>
            <p:nvPr/>
          </p:nvSpPr>
          <p:spPr>
            <a:xfrm>
              <a:off x="11668266" y="0"/>
              <a:ext cx="1333147" cy="732423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9173" y="21600"/>
                  </a:lnTo>
                  <a:lnTo>
                    <a:pt x="0" y="0"/>
                  </a:lnTo>
                  <a:close/>
                </a:path>
              </a:pathLst>
            </a:custGeom>
            <a:solidFill>
              <a:srgbClr val="B2136D">
                <a:alpha val="80000"/>
              </a:srgbClr>
            </a:solidFill>
            <a:ln w="12700" cap="flat">
              <a:noFill/>
              <a:miter lim="400000"/>
            </a:ln>
            <a:effectLst/>
          </p:spPr>
          <p:txBody>
            <a:bodyPr wrap="square" lIns="48767" tIns="48767" rIns="48767" bIns="48767" numCol="1" anchor="t">
              <a:noAutofit/>
            </a:bodyPr>
            <a:lstStyle/>
            <a:p>
              <a:pPr defTabSz="457207" hangingPunct="0">
                <a:defRPr sz="2400">
                  <a:latin typeface="Trebuchet MS"/>
                  <a:ea typeface="Trebuchet MS"/>
                  <a:cs typeface="Trebuchet MS"/>
                  <a:sym typeface="Trebuchet MS"/>
                </a:defRPr>
              </a:pPr>
              <a:endParaRPr sz="1687" kern="0">
                <a:solidFill>
                  <a:srgbClr val="000000"/>
                </a:solidFill>
                <a:latin typeface="Trebuchet MS"/>
                <a:ea typeface="Trebuchet MS"/>
                <a:cs typeface="Trebuchet MS"/>
                <a:sym typeface="Trebuchet MS"/>
              </a:endParaRPr>
            </a:p>
          </p:txBody>
        </p:sp>
        <p:sp>
          <p:nvSpPr>
            <p:cNvPr id="175" name="Isosceles Triangle 26"/>
            <p:cNvSpPr/>
            <p:nvPr/>
          </p:nvSpPr>
          <p:spPr>
            <a:xfrm>
              <a:off x="11063110" y="3838223"/>
              <a:ext cx="1938304" cy="348600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21600" y="21600"/>
                  </a:lnTo>
                  <a:close/>
                </a:path>
              </a:pathLst>
            </a:custGeom>
            <a:solidFill>
              <a:srgbClr val="B2136D">
                <a:alpha val="66000"/>
              </a:srgbClr>
            </a:solidFill>
            <a:ln w="12700" cap="flat">
              <a:noFill/>
              <a:miter lim="400000"/>
            </a:ln>
            <a:effectLst/>
          </p:spPr>
          <p:txBody>
            <a:bodyPr wrap="square" lIns="48767" tIns="48767" rIns="48767" bIns="48767" numCol="1" anchor="t">
              <a:noAutofit/>
            </a:bodyPr>
            <a:lstStyle/>
            <a:p>
              <a:pPr defTabSz="457207" hangingPunct="0">
                <a:defRPr sz="2400">
                  <a:latin typeface="Trebuchet MS"/>
                  <a:ea typeface="Trebuchet MS"/>
                  <a:cs typeface="Trebuchet MS"/>
                  <a:sym typeface="Trebuchet MS"/>
                </a:defRPr>
              </a:pPr>
              <a:endParaRPr sz="1687" kern="0">
                <a:solidFill>
                  <a:srgbClr val="000000"/>
                </a:solidFill>
                <a:latin typeface="Trebuchet MS"/>
                <a:ea typeface="Trebuchet MS"/>
                <a:cs typeface="Trebuchet MS"/>
                <a:sym typeface="Trebuchet MS"/>
              </a:endParaRPr>
            </a:p>
          </p:txBody>
        </p:sp>
        <p:sp>
          <p:nvSpPr>
            <p:cNvPr id="176" name="Isosceles Triangle 27"/>
            <p:cNvSpPr/>
            <p:nvPr/>
          </p:nvSpPr>
          <p:spPr>
            <a:xfrm>
              <a:off x="-1" y="4289778"/>
              <a:ext cx="478650" cy="30344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21600"/>
                  </a:lnTo>
                  <a:close/>
                </a:path>
              </a:pathLst>
            </a:custGeom>
            <a:solidFill>
              <a:srgbClr val="EB3D9F">
                <a:alpha val="70000"/>
              </a:srgbClr>
            </a:solidFill>
            <a:ln w="12700" cap="flat">
              <a:noFill/>
              <a:miter lim="400000"/>
            </a:ln>
            <a:effectLst/>
          </p:spPr>
          <p:txBody>
            <a:bodyPr wrap="square" lIns="48767" tIns="48767" rIns="48767" bIns="48767" numCol="1" anchor="t">
              <a:noAutofit/>
            </a:bodyPr>
            <a:lstStyle/>
            <a:p>
              <a:pPr defTabSz="457207" hangingPunct="0">
                <a:defRPr sz="2400">
                  <a:latin typeface="Trebuchet MS"/>
                  <a:ea typeface="Trebuchet MS"/>
                  <a:cs typeface="Trebuchet MS"/>
                  <a:sym typeface="Trebuchet MS"/>
                </a:defRPr>
              </a:pPr>
              <a:endParaRPr sz="1687" kern="0">
                <a:solidFill>
                  <a:srgbClr val="000000"/>
                </a:solidFill>
                <a:latin typeface="Trebuchet MS"/>
                <a:ea typeface="Trebuchet MS"/>
                <a:cs typeface="Trebuchet MS"/>
                <a:sym typeface="Trebuchet MS"/>
              </a:endParaRPr>
            </a:p>
          </p:txBody>
        </p:sp>
      </p:grpSp>
      <p:sp>
        <p:nvSpPr>
          <p:cNvPr id="178" name="幻燈片編號"/>
          <p:cNvSpPr>
            <a:spLocks noGrp="1"/>
          </p:cNvSpPr>
          <p:nvPr>
            <p:ph type="sldNum" sz="quarter" idx="2"/>
          </p:nvPr>
        </p:nvSpPr>
        <p:spPr>
          <a:xfrm>
            <a:off x="9039262" y="5410998"/>
            <a:ext cx="234742" cy="228394"/>
          </a:xfrm>
          <a:prstGeom prst="rect">
            <a:avLst/>
          </a:prstGeom>
        </p:spPr>
        <p:txBody>
          <a:bodyPr lIns="48767" tIns="48767" rIns="48767" bIns="48767" anchor="ctr"/>
          <a:lstStyle>
            <a:lvl1pPr algn="r" defTabSz="457207">
              <a:defRPr sz="844">
                <a:solidFill>
                  <a:srgbClr val="EB3D9F"/>
                </a:solidFill>
                <a:latin typeface="Trebuchet MS"/>
                <a:ea typeface="Trebuchet MS"/>
                <a:cs typeface="Trebuchet MS"/>
                <a:sym typeface="Trebuchet MS"/>
              </a:defRPr>
            </a:lvl1pPr>
          </a:lstStyle>
          <a:p>
            <a:fld id="{86CB4B4D-7CA3-9044-876B-883B54F8677D}" type="slidenum">
              <a:rPr/>
              <a:pPr/>
              <a:t>‹#›</a:t>
            </a:fld>
            <a:endParaRPr/>
          </a:p>
        </p:txBody>
      </p:sp>
    </p:spTree>
    <p:extLst>
      <p:ext uri="{BB962C8B-B14F-4D97-AF65-F5344CB8AC3E}">
        <p14:creationId xmlns:p14="http://schemas.microsoft.com/office/powerpoint/2010/main" val="212562379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大標題文字"/>
          <p:cNvSpPr>
            <a:spLocks noGrp="1"/>
          </p:cNvSpPr>
          <p:nvPr>
            <p:ph type="title"/>
          </p:nvPr>
        </p:nvSpPr>
        <p:spPr>
          <a:xfrm>
            <a:off x="1190625" y="4688086"/>
            <a:ext cx="9810750" cy="1071563"/>
          </a:xfrm>
          <a:prstGeom prst="rect">
            <a:avLst/>
          </a:prstGeom>
        </p:spPr>
        <p:txBody>
          <a:bodyPr/>
          <a:lstStyle/>
          <a:p>
            <a:r>
              <a:t>大標題文字</a:t>
            </a:r>
          </a:p>
        </p:txBody>
      </p:sp>
      <p:sp>
        <p:nvSpPr>
          <p:cNvPr id="21" name="內文層級一…"/>
          <p:cNvSpPr>
            <a:spLocks noGrp="1"/>
          </p:cNvSpPr>
          <p:nvPr>
            <p:ph type="body" sz="quarter" idx="1"/>
          </p:nvPr>
        </p:nvSpPr>
        <p:spPr>
          <a:xfrm>
            <a:off x="1190625" y="5759648"/>
            <a:ext cx="9810750" cy="1098352"/>
          </a:xfrm>
          <a:prstGeom prst="rect">
            <a:avLst/>
          </a:prstGeom>
        </p:spPr>
        <p:txBody>
          <a:bodyPr anchor="t"/>
          <a:lstStyle>
            <a:lvl1pPr marL="0" indent="0" algn="ctr">
              <a:spcBef>
                <a:spcPts val="0"/>
              </a:spcBef>
              <a:buSzTx/>
              <a:buNone/>
              <a:defRPr sz="2250"/>
            </a:lvl1pPr>
            <a:lvl2pPr marL="0" indent="0" algn="ctr">
              <a:spcBef>
                <a:spcPts val="0"/>
              </a:spcBef>
              <a:buSzTx/>
              <a:buNone/>
              <a:defRPr sz="2250"/>
            </a:lvl2pPr>
            <a:lvl3pPr marL="0" indent="0" algn="ctr">
              <a:spcBef>
                <a:spcPts val="0"/>
              </a:spcBef>
              <a:buSzTx/>
              <a:buNone/>
              <a:defRPr sz="2250"/>
            </a:lvl3pPr>
            <a:lvl4pPr marL="0" indent="0" algn="ctr">
              <a:spcBef>
                <a:spcPts val="0"/>
              </a:spcBef>
              <a:buSzTx/>
              <a:buNone/>
              <a:defRPr sz="2250"/>
            </a:lvl4pPr>
            <a:lvl5pPr marL="0" indent="0" algn="ctr">
              <a:spcBef>
                <a:spcPts val="0"/>
              </a:spcBef>
              <a:buSzTx/>
              <a:buNone/>
              <a:defRPr sz="2250"/>
            </a:lvl5pPr>
          </a:lstStyle>
          <a:p>
            <a:r>
              <a:t>內文層級一</a:t>
            </a:r>
          </a:p>
          <a:p>
            <a:pPr lvl="1"/>
            <a:r>
              <a:t>內文層級二</a:t>
            </a:r>
          </a:p>
          <a:p>
            <a:pPr lvl="2"/>
            <a:r>
              <a:t>內文層級三</a:t>
            </a:r>
          </a:p>
          <a:p>
            <a:pPr lvl="3"/>
            <a:r>
              <a:t>內文層級四</a:t>
            </a:r>
          </a:p>
          <a:p>
            <a:pPr lvl="4"/>
            <a:r>
              <a:t>內文層級五</a:t>
            </a:r>
          </a:p>
        </p:txBody>
      </p:sp>
      <p:sp>
        <p:nvSpPr>
          <p:cNvPr id="22" name="幻燈片編號"/>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516835568"/>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F48FDDE5-8A51-4D67-A521-915F06F6265F}" type="datetimeFigureOut">
              <a:rPr lang="en-US" smtClean="0">
                <a:solidFill>
                  <a:srgbClr val="4D1434">
                    <a:lumMod val="75000"/>
                    <a:lumOff val="25000"/>
                  </a:srgbClr>
                </a:solidFill>
              </a:rPr>
              <a:pPr/>
              <a:t>4/24/2017</a:t>
            </a:fld>
            <a:endParaRPr lang="en-US">
              <a:solidFill>
                <a:srgbClr val="4D1434">
                  <a:lumMod val="75000"/>
                  <a:lumOff val="25000"/>
                </a:srgbClr>
              </a:solidFill>
            </a:endParaRP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solidFill>
                <a:srgbClr val="4D1434">
                  <a:lumMod val="75000"/>
                  <a:lumOff val="25000"/>
                </a:srgbClr>
              </a:solidFill>
            </a:endParaRP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80EC1890-C393-4468-9E5F-86C323C7FB52}" type="slidenum">
              <a:rPr lang="en-US" smtClean="0">
                <a:solidFill>
                  <a:srgbClr val="4D1434">
                    <a:lumMod val="75000"/>
                    <a:lumOff val="25000"/>
                  </a:srgbClr>
                </a:solidFill>
              </a:rPr>
              <a:pPr/>
              <a:t>‹#›</a:t>
            </a:fld>
            <a:endParaRPr lang="en-US">
              <a:solidFill>
                <a:srgbClr val="4D1434">
                  <a:lumMod val="75000"/>
                  <a:lumOff val="25000"/>
                </a:srgbClr>
              </a:solidFill>
            </a:endParaRPr>
          </a:p>
        </p:txBody>
      </p:sp>
    </p:spTree>
    <p:extLst>
      <p:ext uri="{BB962C8B-B14F-4D97-AF65-F5344CB8AC3E}">
        <p14:creationId xmlns:p14="http://schemas.microsoft.com/office/powerpoint/2010/main" val="34456506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8FDDE5-8A51-4D67-A521-915F06F6265F}" type="datetimeFigureOut">
              <a:rPr lang="en-US" smtClean="0">
                <a:solidFill>
                  <a:srgbClr val="903163"/>
                </a:solidFill>
              </a:rPr>
              <a:pPr/>
              <a:t>4/24/2017</a:t>
            </a:fld>
            <a:endParaRPr lang="en-US">
              <a:solidFill>
                <a:srgbClr val="903163"/>
              </a:solidFill>
            </a:endParaRPr>
          </a:p>
        </p:txBody>
      </p:sp>
      <p:sp>
        <p:nvSpPr>
          <p:cNvPr id="5" name="Footer Placeholder 4"/>
          <p:cNvSpPr>
            <a:spLocks noGrp="1"/>
          </p:cNvSpPr>
          <p:nvPr>
            <p:ph type="ftr" sz="quarter" idx="11"/>
          </p:nvPr>
        </p:nvSpPr>
        <p:spPr/>
        <p:txBody>
          <a:bodyPr/>
          <a:lstStyle/>
          <a:p>
            <a:endParaRPr lang="en-US">
              <a:solidFill>
                <a:srgbClr val="903163"/>
              </a:solidFill>
            </a:endParaRPr>
          </a:p>
        </p:txBody>
      </p:sp>
      <p:sp>
        <p:nvSpPr>
          <p:cNvPr id="6" name="Slide Number Placeholder 5"/>
          <p:cNvSpPr>
            <a:spLocks noGrp="1"/>
          </p:cNvSpPr>
          <p:nvPr>
            <p:ph type="sldNum" sz="quarter" idx="12"/>
          </p:nvPr>
        </p:nvSpPr>
        <p:spPr>
          <a:xfrm>
            <a:off x="10558300" y="5956137"/>
            <a:ext cx="1052508" cy="365125"/>
          </a:xfrm>
        </p:spPr>
        <p:txBody>
          <a:bodyPr/>
          <a:lstStyle/>
          <a:p>
            <a:fld id="{80EC1890-C393-4468-9E5F-86C323C7FB52}" type="slidenum">
              <a:rPr lang="en-US" smtClean="0">
                <a:solidFill>
                  <a:srgbClr val="903163"/>
                </a:solidFill>
              </a:rPr>
              <a:pPr/>
              <a:t>‹#›</a:t>
            </a:fld>
            <a:endParaRPr lang="en-US">
              <a:solidFill>
                <a:srgbClr val="903163"/>
              </a:solidFill>
            </a:endParaRPr>
          </a:p>
        </p:txBody>
      </p:sp>
    </p:spTree>
    <p:extLst>
      <p:ext uri="{BB962C8B-B14F-4D97-AF65-F5344CB8AC3E}">
        <p14:creationId xmlns:p14="http://schemas.microsoft.com/office/powerpoint/2010/main" val="4209383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F48FDDE5-8A51-4D67-A521-915F06F6265F}" type="datetimeFigureOut">
              <a:rPr lang="en-US" smtClean="0">
                <a:solidFill>
                  <a:srgbClr val="4D1434">
                    <a:lumMod val="75000"/>
                    <a:lumOff val="25000"/>
                  </a:srgbClr>
                </a:solidFill>
              </a:rPr>
              <a:pPr/>
              <a:t>4/24/2017</a:t>
            </a:fld>
            <a:endParaRPr lang="en-US">
              <a:solidFill>
                <a:srgbClr val="4D1434">
                  <a:lumMod val="75000"/>
                  <a:lumOff val="25000"/>
                </a:srgbClr>
              </a:solidFill>
            </a:endParaRP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solidFill>
                <a:srgbClr val="4D1434">
                  <a:lumMod val="75000"/>
                  <a:lumOff val="25000"/>
                </a:srgbClr>
              </a:solidFill>
            </a:endParaRP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0EC1890-C393-4468-9E5F-86C323C7FB52}" type="slidenum">
              <a:rPr lang="en-US" smtClean="0">
                <a:solidFill>
                  <a:srgbClr val="4D1434">
                    <a:lumMod val="75000"/>
                    <a:lumOff val="25000"/>
                  </a:srgbClr>
                </a:solidFill>
              </a:rPr>
              <a:pPr/>
              <a:t>‹#›</a:t>
            </a:fld>
            <a:endParaRPr lang="en-US">
              <a:solidFill>
                <a:srgbClr val="4D1434">
                  <a:lumMod val="75000"/>
                  <a:lumOff val="25000"/>
                </a:srgbClr>
              </a:solidFill>
            </a:endParaRPr>
          </a:p>
        </p:txBody>
      </p:sp>
    </p:spTree>
    <p:extLst>
      <p:ext uri="{BB962C8B-B14F-4D97-AF65-F5344CB8AC3E}">
        <p14:creationId xmlns:p14="http://schemas.microsoft.com/office/powerpoint/2010/main" val="19306748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8FDDE5-8A51-4D67-A521-915F06F6265F}" type="datetimeFigureOut">
              <a:rPr lang="en-US" smtClean="0">
                <a:solidFill>
                  <a:srgbClr val="903163"/>
                </a:solidFill>
              </a:rPr>
              <a:pPr/>
              <a:t>4/24/2017</a:t>
            </a:fld>
            <a:endParaRPr lang="en-US">
              <a:solidFill>
                <a:srgbClr val="903163"/>
              </a:solidFill>
            </a:endParaRPr>
          </a:p>
        </p:txBody>
      </p:sp>
      <p:sp>
        <p:nvSpPr>
          <p:cNvPr id="6" name="Footer Placeholder 5"/>
          <p:cNvSpPr>
            <a:spLocks noGrp="1"/>
          </p:cNvSpPr>
          <p:nvPr>
            <p:ph type="ftr" sz="quarter" idx="11"/>
          </p:nvPr>
        </p:nvSpPr>
        <p:spPr/>
        <p:txBody>
          <a:bodyPr/>
          <a:lstStyle/>
          <a:p>
            <a:endParaRPr lang="en-US">
              <a:solidFill>
                <a:srgbClr val="903163"/>
              </a:solidFill>
            </a:endParaRPr>
          </a:p>
        </p:txBody>
      </p:sp>
      <p:sp>
        <p:nvSpPr>
          <p:cNvPr id="7" name="Slide Number Placeholder 6"/>
          <p:cNvSpPr>
            <a:spLocks noGrp="1"/>
          </p:cNvSpPr>
          <p:nvPr>
            <p:ph type="sldNum" sz="quarter" idx="12"/>
          </p:nvPr>
        </p:nvSpPr>
        <p:spPr/>
        <p:txBody>
          <a:bodyPr/>
          <a:lstStyle/>
          <a:p>
            <a:fld id="{80EC1890-C393-4468-9E5F-86C323C7FB52}" type="slidenum">
              <a:rPr lang="en-US" smtClean="0">
                <a:solidFill>
                  <a:srgbClr val="903163"/>
                </a:solidFill>
              </a:rPr>
              <a:pPr/>
              <a:t>‹#›</a:t>
            </a:fld>
            <a:endParaRPr lang="en-US">
              <a:solidFill>
                <a:srgbClr val="903163"/>
              </a:solidFill>
            </a:endParaRPr>
          </a:p>
        </p:txBody>
      </p:sp>
    </p:spTree>
    <p:extLst>
      <p:ext uri="{BB962C8B-B14F-4D97-AF65-F5344CB8AC3E}">
        <p14:creationId xmlns:p14="http://schemas.microsoft.com/office/powerpoint/2010/main" val="12641600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8FDDE5-8A51-4D67-A521-915F06F6265F}" type="datetimeFigureOut">
              <a:rPr lang="en-US" smtClean="0">
                <a:solidFill>
                  <a:srgbClr val="903163"/>
                </a:solidFill>
              </a:rPr>
              <a:pPr/>
              <a:t>4/24/2017</a:t>
            </a:fld>
            <a:endParaRPr lang="en-US">
              <a:solidFill>
                <a:srgbClr val="903163"/>
              </a:solidFill>
            </a:endParaRPr>
          </a:p>
        </p:txBody>
      </p:sp>
      <p:sp>
        <p:nvSpPr>
          <p:cNvPr id="8" name="Footer Placeholder 7"/>
          <p:cNvSpPr>
            <a:spLocks noGrp="1"/>
          </p:cNvSpPr>
          <p:nvPr>
            <p:ph type="ftr" sz="quarter" idx="11"/>
          </p:nvPr>
        </p:nvSpPr>
        <p:spPr/>
        <p:txBody>
          <a:bodyPr/>
          <a:lstStyle/>
          <a:p>
            <a:endParaRPr lang="en-US">
              <a:solidFill>
                <a:srgbClr val="903163"/>
              </a:solidFill>
            </a:endParaRPr>
          </a:p>
        </p:txBody>
      </p:sp>
      <p:sp>
        <p:nvSpPr>
          <p:cNvPr id="9" name="Slide Number Placeholder 8"/>
          <p:cNvSpPr>
            <a:spLocks noGrp="1"/>
          </p:cNvSpPr>
          <p:nvPr>
            <p:ph type="sldNum" sz="quarter" idx="12"/>
          </p:nvPr>
        </p:nvSpPr>
        <p:spPr/>
        <p:txBody>
          <a:bodyPr/>
          <a:lstStyle/>
          <a:p>
            <a:fld id="{80EC1890-C393-4468-9E5F-86C323C7FB52}" type="slidenum">
              <a:rPr lang="en-US" smtClean="0">
                <a:solidFill>
                  <a:srgbClr val="903163"/>
                </a:solidFill>
              </a:rPr>
              <a:pPr/>
              <a:t>‹#›</a:t>
            </a:fld>
            <a:endParaRPr lang="en-US">
              <a:solidFill>
                <a:srgbClr val="903163"/>
              </a:solidFill>
            </a:endParaRPr>
          </a:p>
        </p:txBody>
      </p:sp>
    </p:spTree>
    <p:extLst>
      <p:ext uri="{BB962C8B-B14F-4D97-AF65-F5344CB8AC3E}">
        <p14:creationId xmlns:p14="http://schemas.microsoft.com/office/powerpoint/2010/main" val="4778660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8FDDE5-8A51-4D67-A521-915F06F6265F}" type="datetimeFigureOut">
              <a:rPr lang="en-US" smtClean="0">
                <a:solidFill>
                  <a:srgbClr val="903163"/>
                </a:solidFill>
              </a:rPr>
              <a:pPr/>
              <a:t>4/24/2017</a:t>
            </a:fld>
            <a:endParaRPr lang="en-US">
              <a:solidFill>
                <a:srgbClr val="903163"/>
              </a:solidFill>
            </a:endParaRPr>
          </a:p>
        </p:txBody>
      </p:sp>
      <p:sp>
        <p:nvSpPr>
          <p:cNvPr id="4" name="Footer Placeholder 3"/>
          <p:cNvSpPr>
            <a:spLocks noGrp="1"/>
          </p:cNvSpPr>
          <p:nvPr>
            <p:ph type="ftr" sz="quarter" idx="11"/>
          </p:nvPr>
        </p:nvSpPr>
        <p:spPr/>
        <p:txBody>
          <a:bodyPr/>
          <a:lstStyle/>
          <a:p>
            <a:endParaRPr lang="en-US">
              <a:solidFill>
                <a:srgbClr val="903163"/>
              </a:solidFill>
            </a:endParaRPr>
          </a:p>
        </p:txBody>
      </p:sp>
      <p:sp>
        <p:nvSpPr>
          <p:cNvPr id="5" name="Slide Number Placeholder 4"/>
          <p:cNvSpPr>
            <a:spLocks noGrp="1"/>
          </p:cNvSpPr>
          <p:nvPr>
            <p:ph type="sldNum" sz="quarter" idx="12"/>
          </p:nvPr>
        </p:nvSpPr>
        <p:spPr/>
        <p:txBody>
          <a:bodyPr/>
          <a:lstStyle/>
          <a:p>
            <a:fld id="{80EC1890-C393-4468-9E5F-86C323C7FB52}" type="slidenum">
              <a:rPr lang="en-US" smtClean="0">
                <a:solidFill>
                  <a:srgbClr val="903163"/>
                </a:solidFill>
              </a:rPr>
              <a:pPr/>
              <a:t>‹#›</a:t>
            </a:fld>
            <a:endParaRPr lang="en-US">
              <a:solidFill>
                <a:srgbClr val="903163"/>
              </a:solidFill>
            </a:endParaRPr>
          </a:p>
        </p:txBody>
      </p:sp>
    </p:spTree>
    <p:extLst>
      <p:ext uri="{BB962C8B-B14F-4D97-AF65-F5344CB8AC3E}">
        <p14:creationId xmlns:p14="http://schemas.microsoft.com/office/powerpoint/2010/main" val="1491765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FDDE5-8A51-4D67-A521-915F06F6265F}" type="datetimeFigureOut">
              <a:rPr lang="en-US" smtClean="0">
                <a:solidFill>
                  <a:srgbClr val="903163"/>
                </a:solidFill>
              </a:rPr>
              <a:pPr/>
              <a:t>4/24/2017</a:t>
            </a:fld>
            <a:endParaRPr lang="en-US">
              <a:solidFill>
                <a:srgbClr val="903163"/>
              </a:solidFill>
            </a:endParaRPr>
          </a:p>
        </p:txBody>
      </p:sp>
      <p:sp>
        <p:nvSpPr>
          <p:cNvPr id="3" name="Footer Placeholder 2"/>
          <p:cNvSpPr>
            <a:spLocks noGrp="1"/>
          </p:cNvSpPr>
          <p:nvPr>
            <p:ph type="ftr" sz="quarter" idx="11"/>
          </p:nvPr>
        </p:nvSpPr>
        <p:spPr/>
        <p:txBody>
          <a:bodyPr/>
          <a:lstStyle/>
          <a:p>
            <a:endParaRPr lang="en-US">
              <a:solidFill>
                <a:srgbClr val="903163"/>
              </a:solidFill>
            </a:endParaRPr>
          </a:p>
        </p:txBody>
      </p:sp>
      <p:sp>
        <p:nvSpPr>
          <p:cNvPr id="4" name="Slide Number Placeholder 3"/>
          <p:cNvSpPr>
            <a:spLocks noGrp="1"/>
          </p:cNvSpPr>
          <p:nvPr>
            <p:ph type="sldNum" sz="quarter" idx="12"/>
          </p:nvPr>
        </p:nvSpPr>
        <p:spPr/>
        <p:txBody>
          <a:bodyPr/>
          <a:lstStyle/>
          <a:p>
            <a:fld id="{80EC1890-C393-4468-9E5F-86C323C7FB52}" type="slidenum">
              <a:rPr lang="en-US" smtClean="0">
                <a:solidFill>
                  <a:srgbClr val="903163"/>
                </a:solidFill>
              </a:rPr>
              <a:pPr/>
              <a:t>‹#›</a:t>
            </a:fld>
            <a:endParaRPr lang="en-US">
              <a:solidFill>
                <a:srgbClr val="903163"/>
              </a:solidFill>
            </a:endParaRPr>
          </a:p>
        </p:txBody>
      </p:sp>
    </p:spTree>
    <p:extLst>
      <p:ext uri="{BB962C8B-B14F-4D97-AF65-F5344CB8AC3E}">
        <p14:creationId xmlns:p14="http://schemas.microsoft.com/office/powerpoint/2010/main" val="955676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F48FDDE5-8A51-4D67-A521-915F06F6265F}" type="datetimeFigureOut">
              <a:rPr lang="en-US" smtClean="0">
                <a:solidFill>
                  <a:srgbClr val="4D1434">
                    <a:lumMod val="75000"/>
                    <a:lumOff val="25000"/>
                  </a:srgbClr>
                </a:solidFill>
              </a:rPr>
              <a:pPr/>
              <a:t>4/24/2017</a:t>
            </a:fld>
            <a:endParaRPr lang="en-US">
              <a:solidFill>
                <a:srgbClr val="4D1434">
                  <a:lumMod val="75000"/>
                  <a:lumOff val="25000"/>
                </a:srgbClr>
              </a:solidFill>
            </a:endParaRP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solidFill>
                <a:srgbClr val="4D1434">
                  <a:lumMod val="75000"/>
                  <a:lumOff val="25000"/>
                </a:srgbClr>
              </a:solidFill>
            </a:endParaRP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80EC1890-C393-4468-9E5F-86C323C7FB52}" type="slidenum">
              <a:rPr lang="en-US" smtClean="0">
                <a:solidFill>
                  <a:srgbClr val="4D1434">
                    <a:lumMod val="75000"/>
                    <a:lumOff val="25000"/>
                  </a:srgbClr>
                </a:solidFill>
              </a:rPr>
              <a:pPr/>
              <a:t>‹#›</a:t>
            </a:fld>
            <a:endParaRPr lang="en-US">
              <a:solidFill>
                <a:srgbClr val="4D1434">
                  <a:lumMod val="75000"/>
                  <a:lumOff val="25000"/>
                </a:srgbClr>
              </a:solidFill>
            </a:endParaRPr>
          </a:p>
        </p:txBody>
      </p:sp>
    </p:spTree>
    <p:extLst>
      <p:ext uri="{BB962C8B-B14F-4D97-AF65-F5344CB8AC3E}">
        <p14:creationId xmlns:p14="http://schemas.microsoft.com/office/powerpoint/2010/main" val="36608449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8FDDE5-8A51-4D67-A521-915F06F6265F}" type="datetimeFigureOut">
              <a:rPr lang="en-US" smtClean="0">
                <a:solidFill>
                  <a:srgbClr val="903163"/>
                </a:solidFill>
              </a:rPr>
              <a:pPr/>
              <a:t>4/24/2017</a:t>
            </a:fld>
            <a:endParaRPr lang="en-US">
              <a:solidFill>
                <a:srgbClr val="903163"/>
              </a:solidFill>
            </a:endParaRPr>
          </a:p>
        </p:txBody>
      </p:sp>
      <p:sp>
        <p:nvSpPr>
          <p:cNvPr id="6" name="Footer Placeholder 5"/>
          <p:cNvSpPr>
            <a:spLocks noGrp="1"/>
          </p:cNvSpPr>
          <p:nvPr>
            <p:ph type="ftr" sz="quarter" idx="11"/>
          </p:nvPr>
        </p:nvSpPr>
        <p:spPr/>
        <p:txBody>
          <a:bodyPr/>
          <a:lstStyle/>
          <a:p>
            <a:endParaRPr lang="en-US">
              <a:solidFill>
                <a:srgbClr val="903163"/>
              </a:solidFill>
            </a:endParaRPr>
          </a:p>
        </p:txBody>
      </p:sp>
      <p:sp>
        <p:nvSpPr>
          <p:cNvPr id="7" name="Slide Number Placeholder 6"/>
          <p:cNvSpPr>
            <a:spLocks noGrp="1"/>
          </p:cNvSpPr>
          <p:nvPr>
            <p:ph type="sldNum" sz="quarter" idx="12"/>
          </p:nvPr>
        </p:nvSpPr>
        <p:spPr/>
        <p:txBody>
          <a:bodyPr/>
          <a:lstStyle/>
          <a:p>
            <a:fld id="{80EC1890-C393-4468-9E5F-86C323C7FB52}" type="slidenum">
              <a:rPr lang="en-US" smtClean="0">
                <a:solidFill>
                  <a:srgbClr val="903163"/>
                </a:solidFill>
              </a:rPr>
              <a:pPr/>
              <a:t>‹#›</a:t>
            </a:fld>
            <a:endParaRPr lang="en-US">
              <a:solidFill>
                <a:srgbClr val="903163"/>
              </a:solidFill>
            </a:endParaRPr>
          </a:p>
        </p:txBody>
      </p:sp>
    </p:spTree>
    <p:extLst>
      <p:ext uri="{BB962C8B-B14F-4D97-AF65-F5344CB8AC3E}">
        <p14:creationId xmlns:p14="http://schemas.microsoft.com/office/powerpoint/2010/main" val="3327145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8FDDE5-8A51-4D67-A521-915F06F6265F}" type="datetimeFigureOut">
              <a:rPr lang="en-US" smtClean="0">
                <a:solidFill>
                  <a:srgbClr val="903163"/>
                </a:solidFill>
              </a:rPr>
              <a:pPr/>
              <a:t>4/24/2017</a:t>
            </a:fld>
            <a:endParaRPr lang="en-US">
              <a:solidFill>
                <a:srgbClr val="903163"/>
              </a:solidFill>
            </a:endParaRPr>
          </a:p>
        </p:txBody>
      </p:sp>
      <p:sp>
        <p:nvSpPr>
          <p:cNvPr id="5" name="Footer Placeholder 4"/>
          <p:cNvSpPr>
            <a:spLocks noGrp="1"/>
          </p:cNvSpPr>
          <p:nvPr>
            <p:ph type="ftr" sz="quarter" idx="11"/>
          </p:nvPr>
        </p:nvSpPr>
        <p:spPr/>
        <p:txBody>
          <a:bodyPr/>
          <a:lstStyle/>
          <a:p>
            <a:endParaRPr lang="en-US">
              <a:solidFill>
                <a:srgbClr val="903163"/>
              </a:solidFill>
            </a:endParaRPr>
          </a:p>
        </p:txBody>
      </p:sp>
      <p:sp>
        <p:nvSpPr>
          <p:cNvPr id="6" name="Slide Number Placeholder 5"/>
          <p:cNvSpPr>
            <a:spLocks noGrp="1"/>
          </p:cNvSpPr>
          <p:nvPr>
            <p:ph type="sldNum" sz="quarter" idx="12"/>
          </p:nvPr>
        </p:nvSpPr>
        <p:spPr/>
        <p:txBody>
          <a:bodyPr/>
          <a:lstStyle/>
          <a:p>
            <a:fld id="{80EC1890-C393-4468-9E5F-86C323C7FB52}" type="slidenum">
              <a:rPr lang="en-US" smtClean="0">
                <a:solidFill>
                  <a:srgbClr val="903163"/>
                </a:solidFill>
              </a:rPr>
              <a:pPr/>
              <a:t>‹#›</a:t>
            </a:fld>
            <a:endParaRPr lang="en-US">
              <a:solidFill>
                <a:srgbClr val="903163"/>
              </a:solidFill>
            </a:endParaRPr>
          </a:p>
        </p:txBody>
      </p:sp>
    </p:spTree>
    <p:extLst>
      <p:ext uri="{BB962C8B-B14F-4D97-AF65-F5344CB8AC3E}">
        <p14:creationId xmlns:p14="http://schemas.microsoft.com/office/powerpoint/2010/main" val="2315562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9" name="大標題文字"/>
          <p:cNvSpPr>
            <a:spLocks noGrp="1"/>
          </p:cNvSpPr>
          <p:nvPr>
            <p:ph type="title"/>
          </p:nvPr>
        </p:nvSpPr>
        <p:spPr>
          <a:xfrm>
            <a:off x="1190625" y="2268141"/>
            <a:ext cx="9810750" cy="2321719"/>
          </a:xfrm>
          <a:prstGeom prst="rect">
            <a:avLst/>
          </a:prstGeom>
        </p:spPr>
        <p:txBody>
          <a:bodyPr/>
          <a:lstStyle/>
          <a:p>
            <a:r>
              <a:t>大標題文字</a:t>
            </a:r>
          </a:p>
        </p:txBody>
      </p:sp>
      <p:sp>
        <p:nvSpPr>
          <p:cNvPr id="30" name="幻燈片編號"/>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109636792"/>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F48FDDE5-8A51-4D67-A521-915F06F6265F}" type="datetimeFigureOut">
              <a:rPr lang="en-US" smtClean="0">
                <a:solidFill>
                  <a:srgbClr val="4D1434">
                    <a:lumMod val="75000"/>
                    <a:lumOff val="25000"/>
                  </a:srgbClr>
                </a:solidFill>
              </a:rPr>
              <a:pPr/>
              <a:t>4/24/2017</a:t>
            </a:fld>
            <a:endParaRPr lang="en-US">
              <a:solidFill>
                <a:srgbClr val="4D1434">
                  <a:lumMod val="75000"/>
                  <a:lumOff val="25000"/>
                </a:srgbClr>
              </a:solidFill>
            </a:endParaRPr>
          </a:p>
        </p:txBody>
      </p:sp>
      <p:sp>
        <p:nvSpPr>
          <p:cNvPr id="5" name="Footer Placeholder 4"/>
          <p:cNvSpPr>
            <a:spLocks noGrp="1"/>
          </p:cNvSpPr>
          <p:nvPr>
            <p:ph type="ftr" sz="quarter" idx="11"/>
          </p:nvPr>
        </p:nvSpPr>
        <p:spPr>
          <a:xfrm>
            <a:off x="774923" y="5951811"/>
            <a:ext cx="7896279" cy="365125"/>
          </a:xfrm>
        </p:spPr>
        <p:txBody>
          <a:bodyPr/>
          <a:lstStyle/>
          <a:p>
            <a:endParaRPr lang="en-US">
              <a:solidFill>
                <a:srgbClr val="903163"/>
              </a:solidFill>
            </a:endParaRP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80EC1890-C393-4468-9E5F-86C323C7FB52}" type="slidenum">
              <a:rPr lang="en-US" smtClean="0">
                <a:solidFill>
                  <a:srgbClr val="4D1434">
                    <a:lumMod val="75000"/>
                    <a:lumOff val="25000"/>
                  </a:srgbClr>
                </a:solidFill>
              </a:rPr>
              <a:pPr/>
              <a:t>‹#›</a:t>
            </a:fld>
            <a:endParaRPr lang="en-US">
              <a:solidFill>
                <a:srgbClr val="4D1434">
                  <a:lumMod val="75000"/>
                  <a:lumOff val="25000"/>
                </a:srgbClr>
              </a:solidFill>
            </a:endParaRPr>
          </a:p>
        </p:txBody>
      </p:sp>
    </p:spTree>
    <p:extLst>
      <p:ext uri="{BB962C8B-B14F-4D97-AF65-F5344CB8AC3E}">
        <p14:creationId xmlns:p14="http://schemas.microsoft.com/office/powerpoint/2010/main" val="13399397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0"/>
            <a:ext cx="538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ltLang="zh-TW">
              <a:solidFill>
                <a:srgbClr val="903163"/>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altLang="zh-TW">
              <a:solidFill>
                <a:srgbClr val="903163"/>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CE3CEADB-93A8-4758-ADE7-CD6AA41EDE6B}" type="slidenum">
              <a:rPr lang="zh-TW" altLang="en-US" smtClean="0">
                <a:solidFill>
                  <a:srgbClr val="903163"/>
                </a:solidFill>
              </a:rPr>
              <a:pPr>
                <a:defRPr/>
              </a:pPr>
              <a:t>‹#›</a:t>
            </a:fld>
            <a:endParaRPr lang="en-US" altLang="zh-TW">
              <a:solidFill>
                <a:srgbClr val="903163"/>
              </a:solidFill>
            </a:endParaRPr>
          </a:p>
        </p:txBody>
      </p:sp>
    </p:spTree>
    <p:extLst>
      <p:ext uri="{BB962C8B-B14F-4D97-AF65-F5344CB8AC3E}">
        <p14:creationId xmlns:p14="http://schemas.microsoft.com/office/powerpoint/2010/main" val="2174474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7" name="大標題文字"/>
          <p:cNvSpPr>
            <a:spLocks noGrp="1"/>
          </p:cNvSpPr>
          <p:nvPr>
            <p:ph type="title"/>
          </p:nvPr>
        </p:nvSpPr>
        <p:spPr>
          <a:xfrm>
            <a:off x="892969" y="0"/>
            <a:ext cx="5000625" cy="3250406"/>
          </a:xfrm>
          <a:prstGeom prst="rect">
            <a:avLst/>
          </a:prstGeom>
        </p:spPr>
        <p:txBody>
          <a:bodyPr anchor="b"/>
          <a:lstStyle>
            <a:lvl1pPr>
              <a:defRPr sz="4219"/>
            </a:lvl1pPr>
          </a:lstStyle>
          <a:p>
            <a:r>
              <a:t>大標題文字</a:t>
            </a:r>
          </a:p>
        </p:txBody>
      </p:sp>
      <p:sp>
        <p:nvSpPr>
          <p:cNvPr id="38" name="內文層級一…"/>
          <p:cNvSpPr>
            <a:spLocks noGrp="1"/>
          </p:cNvSpPr>
          <p:nvPr>
            <p:ph type="body" sz="half" idx="1"/>
          </p:nvPr>
        </p:nvSpPr>
        <p:spPr>
          <a:xfrm>
            <a:off x="892969" y="3348633"/>
            <a:ext cx="5000625" cy="3509367"/>
          </a:xfrm>
          <a:prstGeom prst="rect">
            <a:avLst/>
          </a:prstGeom>
        </p:spPr>
        <p:txBody>
          <a:bodyPr anchor="t"/>
          <a:lstStyle>
            <a:lvl1pPr marL="0" indent="0" algn="ctr">
              <a:spcBef>
                <a:spcPts val="0"/>
              </a:spcBef>
              <a:buSzTx/>
              <a:buNone/>
              <a:defRPr sz="2250"/>
            </a:lvl1pPr>
            <a:lvl2pPr marL="0" indent="0" algn="ctr">
              <a:spcBef>
                <a:spcPts val="0"/>
              </a:spcBef>
              <a:buSzTx/>
              <a:buNone/>
              <a:defRPr sz="2250"/>
            </a:lvl2pPr>
            <a:lvl3pPr marL="0" indent="0" algn="ctr">
              <a:spcBef>
                <a:spcPts val="0"/>
              </a:spcBef>
              <a:buSzTx/>
              <a:buNone/>
              <a:defRPr sz="2250"/>
            </a:lvl3pPr>
            <a:lvl4pPr marL="0" indent="0" algn="ctr">
              <a:spcBef>
                <a:spcPts val="0"/>
              </a:spcBef>
              <a:buSzTx/>
              <a:buNone/>
              <a:defRPr sz="2250"/>
            </a:lvl4pPr>
            <a:lvl5pPr marL="0" indent="0" algn="ctr">
              <a:spcBef>
                <a:spcPts val="0"/>
              </a:spcBef>
              <a:buSzTx/>
              <a:buNone/>
              <a:defRPr sz="2250"/>
            </a:lvl5pPr>
          </a:lstStyle>
          <a:p>
            <a:r>
              <a:t>內文層級一</a:t>
            </a:r>
          </a:p>
          <a:p>
            <a:pPr lvl="1"/>
            <a:r>
              <a:t>內文層級二</a:t>
            </a:r>
          </a:p>
          <a:p>
            <a:pPr lvl="2"/>
            <a:r>
              <a:t>內文層級三</a:t>
            </a:r>
          </a:p>
          <a:p>
            <a:pPr lvl="3"/>
            <a:r>
              <a:t>內文層級四</a:t>
            </a:r>
          </a:p>
          <a:p>
            <a:pPr lvl="4"/>
            <a:r>
              <a:t>內文層級五</a:t>
            </a:r>
          </a:p>
        </p:txBody>
      </p:sp>
      <p:sp>
        <p:nvSpPr>
          <p:cNvPr id="39" name="幻燈片編號"/>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70676330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6" name="大標題文字"/>
          <p:cNvSpPr>
            <a:spLocks noGrp="1"/>
          </p:cNvSpPr>
          <p:nvPr>
            <p:ph type="title"/>
          </p:nvPr>
        </p:nvSpPr>
        <p:spPr>
          <a:xfrm>
            <a:off x="892969" y="0"/>
            <a:ext cx="10406062" cy="1875234"/>
          </a:xfrm>
          <a:prstGeom prst="rect">
            <a:avLst/>
          </a:prstGeom>
        </p:spPr>
        <p:txBody>
          <a:bodyPr/>
          <a:lstStyle/>
          <a:p>
            <a:r>
              <a:t>大標題文字</a:t>
            </a:r>
          </a:p>
        </p:txBody>
      </p:sp>
      <p:sp>
        <p:nvSpPr>
          <p:cNvPr id="47" name="幻燈片編號"/>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62329764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4" name="大標題文字"/>
          <p:cNvSpPr>
            <a:spLocks noGrp="1"/>
          </p:cNvSpPr>
          <p:nvPr>
            <p:ph type="title"/>
          </p:nvPr>
        </p:nvSpPr>
        <p:spPr>
          <a:prstGeom prst="rect">
            <a:avLst/>
          </a:prstGeom>
        </p:spPr>
        <p:txBody>
          <a:bodyPr/>
          <a:lstStyle/>
          <a:p>
            <a:r>
              <a:t>大標題文字</a:t>
            </a:r>
          </a:p>
        </p:txBody>
      </p:sp>
      <p:sp>
        <p:nvSpPr>
          <p:cNvPr id="55" name="內文層級一…"/>
          <p:cNvSpPr>
            <a:spLocks noGrp="1"/>
          </p:cNvSpPr>
          <p:nvPr>
            <p:ph type="body" idx="1"/>
          </p:nvPr>
        </p:nvSpPr>
        <p:spPr>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56" name="幻燈片編號"/>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75392124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3" name="大標題文字"/>
          <p:cNvSpPr>
            <a:spLocks noGrp="1"/>
          </p:cNvSpPr>
          <p:nvPr>
            <p:ph type="title"/>
          </p:nvPr>
        </p:nvSpPr>
        <p:spPr>
          <a:prstGeom prst="rect">
            <a:avLst/>
          </a:prstGeom>
        </p:spPr>
        <p:txBody>
          <a:bodyPr/>
          <a:lstStyle/>
          <a:p>
            <a:r>
              <a:t>大標題文字</a:t>
            </a:r>
          </a:p>
        </p:txBody>
      </p:sp>
      <p:sp>
        <p:nvSpPr>
          <p:cNvPr id="64" name="內文層級一…"/>
          <p:cNvSpPr>
            <a:spLocks noGrp="1"/>
          </p:cNvSpPr>
          <p:nvPr>
            <p:ph type="body" sz="half" idx="1"/>
          </p:nvPr>
        </p:nvSpPr>
        <p:spPr>
          <a:xfrm>
            <a:off x="892969" y="1724738"/>
            <a:ext cx="5000625" cy="4614041"/>
          </a:xfrm>
          <a:prstGeom prst="rect">
            <a:avLst/>
          </a:prstGeom>
        </p:spPr>
        <p:txBody>
          <a:bodyPr/>
          <a:lstStyle>
            <a:lvl1pPr marL="241105" indent="-241105">
              <a:spcBef>
                <a:spcPts val="2250"/>
              </a:spcBef>
              <a:defRPr sz="1969"/>
            </a:lvl1pPr>
            <a:lvl2pPr marL="482211" indent="-241105">
              <a:spcBef>
                <a:spcPts val="2250"/>
              </a:spcBef>
              <a:defRPr sz="1969"/>
            </a:lvl2pPr>
            <a:lvl3pPr marL="866192" indent="-241105">
              <a:spcBef>
                <a:spcPts val="2250"/>
              </a:spcBef>
              <a:defRPr sz="1969"/>
            </a:lvl3pPr>
            <a:lvl4pPr marL="1178736" indent="-241105">
              <a:spcBef>
                <a:spcPts val="2250"/>
              </a:spcBef>
              <a:defRPr sz="1969"/>
            </a:lvl4pPr>
            <a:lvl5pPr marL="1491279" indent="-241105">
              <a:spcBef>
                <a:spcPts val="2250"/>
              </a:spcBef>
              <a:defRPr sz="1969"/>
            </a:lvl5pPr>
          </a:lstStyle>
          <a:p>
            <a:r>
              <a:t>內文層級一</a:t>
            </a:r>
          </a:p>
          <a:p>
            <a:pPr lvl="1"/>
            <a:r>
              <a:t>內文層級二</a:t>
            </a:r>
          </a:p>
          <a:p>
            <a:pPr lvl="2"/>
            <a:r>
              <a:t>內文層級三</a:t>
            </a:r>
          </a:p>
          <a:p>
            <a:pPr lvl="3"/>
            <a:r>
              <a:t>內文層級四</a:t>
            </a:r>
          </a:p>
          <a:p>
            <a:pPr lvl="4"/>
            <a:r>
              <a:t>內文層級五</a:t>
            </a:r>
          </a:p>
        </p:txBody>
      </p:sp>
      <p:sp>
        <p:nvSpPr>
          <p:cNvPr id="65" name="幻燈片編號"/>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54073040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2" name="內文層級一…"/>
          <p:cNvSpPr>
            <a:spLocks noGrp="1"/>
          </p:cNvSpPr>
          <p:nvPr>
            <p:ph type="body" idx="1"/>
          </p:nvPr>
        </p:nvSpPr>
        <p:spPr>
          <a:xfrm>
            <a:off x="892969" y="892969"/>
            <a:ext cx="10406062" cy="5072063"/>
          </a:xfrm>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73" name="幻燈片編號"/>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8769426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0" name="幻燈片編號"/>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08764359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大標題文字"/>
          <p:cNvSpPr>
            <a:spLocks noGrp="1"/>
          </p:cNvSpPr>
          <p:nvPr>
            <p:ph type="title"/>
          </p:nvPr>
        </p:nvSpPr>
        <p:spPr>
          <a:xfrm>
            <a:off x="892969" y="150502"/>
            <a:ext cx="10406062" cy="157423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大標題文字</a:t>
            </a:r>
          </a:p>
        </p:txBody>
      </p:sp>
      <p:sp>
        <p:nvSpPr>
          <p:cNvPr id="3" name="內文層級一…"/>
          <p:cNvSpPr>
            <a:spLocks noGrp="1"/>
          </p:cNvSpPr>
          <p:nvPr>
            <p:ph type="body" idx="1"/>
          </p:nvPr>
        </p:nvSpPr>
        <p:spPr>
          <a:xfrm>
            <a:off x="892969" y="1724738"/>
            <a:ext cx="10406062" cy="461404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內文層級一</a:t>
            </a:r>
          </a:p>
          <a:p>
            <a:pPr lvl="1"/>
            <a:r>
              <a:t>內文層級二</a:t>
            </a:r>
          </a:p>
          <a:p>
            <a:pPr lvl="2"/>
            <a:r>
              <a:t>內文層級三</a:t>
            </a:r>
          </a:p>
          <a:p>
            <a:pPr lvl="3"/>
            <a:r>
              <a:t>內文層級四</a:t>
            </a:r>
          </a:p>
          <a:p>
            <a:pPr lvl="4"/>
            <a:r>
              <a:t>內文層級五</a:t>
            </a:r>
          </a:p>
        </p:txBody>
      </p:sp>
      <p:sp>
        <p:nvSpPr>
          <p:cNvPr id="4" name="幻燈片編號"/>
          <p:cNvSpPr>
            <a:spLocks noGrp="1"/>
          </p:cNvSpPr>
          <p:nvPr>
            <p:ph type="sldNum" sz="quarter" idx="2"/>
          </p:nvPr>
        </p:nvSpPr>
        <p:spPr>
          <a:xfrm>
            <a:off x="5939365" y="6509744"/>
            <a:ext cx="301366" cy="297389"/>
          </a:xfrm>
          <a:prstGeom prst="rect">
            <a:avLst/>
          </a:prstGeom>
          <a:ln w="12700">
            <a:miter lim="400000"/>
          </a:ln>
        </p:spPr>
        <p:txBody>
          <a:bodyPr wrap="none" lIns="50800" tIns="50800" rIns="50800" bIns="50800">
            <a:spAutoFit/>
          </a:bodyPr>
          <a:lstStyle>
            <a:lvl1pPr>
              <a:defRPr sz="1266">
                <a:solidFill>
                  <a:srgbClr val="FFFFFF"/>
                </a:solidFill>
                <a:latin typeface="Helvetica Light"/>
                <a:ea typeface="Helvetica Light"/>
                <a:cs typeface="Helvetica Light"/>
                <a:sym typeface="Helvetica Light"/>
              </a:defRPr>
            </a:lvl1pPr>
          </a:lstStyle>
          <a:p>
            <a:pPr algn="ctr" defTabSz="410751" hangingPunct="0"/>
            <a:fld id="{86CB4B4D-7CA3-9044-876B-883B54F8677D}" type="slidenum">
              <a:rPr lang="en-SG" kern="0" smtClean="0"/>
              <a:pPr algn="ctr" defTabSz="410751" hangingPunct="0"/>
              <a:t>‹#›</a:t>
            </a:fld>
            <a:endParaRPr lang="en-SG" kern="0"/>
          </a:p>
        </p:txBody>
      </p:sp>
    </p:spTree>
    <p:extLst>
      <p:ext uri="{BB962C8B-B14F-4D97-AF65-F5344CB8AC3E}">
        <p14:creationId xmlns:p14="http://schemas.microsoft.com/office/powerpoint/2010/main" val="34098966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transition spd="med"/>
  <p:txStyles>
    <p:titleStyle>
      <a:lvl1pPr marL="0" marR="0" indent="0" algn="ctr" defTabSz="41077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Helvetica Light"/>
          <a:ea typeface="Helvetica Light"/>
          <a:cs typeface="Helvetica Light"/>
          <a:sym typeface="Helvetica Light"/>
        </a:defRPr>
      </a:lvl1pPr>
      <a:lvl2pPr marL="0" marR="0" indent="0" algn="ctr" defTabSz="41077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Helvetica Light"/>
          <a:ea typeface="Helvetica Light"/>
          <a:cs typeface="Helvetica Light"/>
          <a:sym typeface="Helvetica Light"/>
        </a:defRPr>
      </a:lvl2pPr>
      <a:lvl3pPr marL="0" marR="0" indent="0" algn="ctr" defTabSz="41077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Helvetica Light"/>
          <a:ea typeface="Helvetica Light"/>
          <a:cs typeface="Helvetica Light"/>
          <a:sym typeface="Helvetica Light"/>
        </a:defRPr>
      </a:lvl3pPr>
      <a:lvl4pPr marL="0" marR="0" indent="0" algn="ctr" defTabSz="41077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Helvetica Light"/>
          <a:ea typeface="Helvetica Light"/>
          <a:cs typeface="Helvetica Light"/>
          <a:sym typeface="Helvetica Light"/>
        </a:defRPr>
      </a:lvl4pPr>
      <a:lvl5pPr marL="0" marR="0" indent="0" algn="ctr" defTabSz="41077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Helvetica Light"/>
          <a:ea typeface="Helvetica Light"/>
          <a:cs typeface="Helvetica Light"/>
          <a:sym typeface="Helvetica Light"/>
        </a:defRPr>
      </a:lvl5pPr>
      <a:lvl6pPr marL="0" marR="0" indent="0" algn="ctr" defTabSz="41077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Helvetica Light"/>
          <a:ea typeface="Helvetica Light"/>
          <a:cs typeface="Helvetica Light"/>
          <a:sym typeface="Helvetica Light"/>
        </a:defRPr>
      </a:lvl6pPr>
      <a:lvl7pPr marL="0" marR="0" indent="0" algn="ctr" defTabSz="41077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Helvetica Light"/>
          <a:ea typeface="Helvetica Light"/>
          <a:cs typeface="Helvetica Light"/>
          <a:sym typeface="Helvetica Light"/>
        </a:defRPr>
      </a:lvl7pPr>
      <a:lvl8pPr marL="0" marR="0" indent="0" algn="ctr" defTabSz="41077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Helvetica Light"/>
          <a:ea typeface="Helvetica Light"/>
          <a:cs typeface="Helvetica Light"/>
          <a:sym typeface="Helvetica Light"/>
        </a:defRPr>
      </a:lvl8pPr>
      <a:lvl9pPr marL="0" marR="0" indent="0" algn="ctr" defTabSz="410771" rtl="0" latinLnBrk="0">
        <a:lnSpc>
          <a:spcPct val="100000"/>
        </a:lnSpc>
        <a:spcBef>
          <a:spcPts val="0"/>
        </a:spcBef>
        <a:spcAft>
          <a:spcPts val="0"/>
        </a:spcAft>
        <a:buClrTx/>
        <a:buSzTx/>
        <a:buFontTx/>
        <a:buNone/>
        <a:tabLst/>
        <a:defRPr sz="5625" b="0" i="0" u="none" strike="noStrike" cap="none" spc="0" baseline="0">
          <a:ln>
            <a:noFill/>
          </a:ln>
          <a:solidFill>
            <a:srgbClr val="FFFFFF"/>
          </a:solidFill>
          <a:uFillTx/>
          <a:latin typeface="Helvetica Light"/>
          <a:ea typeface="Helvetica Light"/>
          <a:cs typeface="Helvetica Light"/>
          <a:sym typeface="Helvetica Light"/>
        </a:defRPr>
      </a:lvl9pPr>
    </p:titleStyle>
    <p:bodyStyle>
      <a:lvl1pPr marL="312543" marR="0" indent="-312543" algn="l" defTabSz="41077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Helvetica Light"/>
          <a:ea typeface="Helvetica Light"/>
          <a:cs typeface="Helvetica Light"/>
          <a:sym typeface="Helvetica Light"/>
        </a:defRPr>
      </a:lvl1pPr>
      <a:lvl2pPr marL="625088" marR="0" indent="-312543" algn="l" defTabSz="41077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Helvetica Light"/>
          <a:ea typeface="Helvetica Light"/>
          <a:cs typeface="Helvetica Light"/>
          <a:sym typeface="Helvetica Light"/>
        </a:defRPr>
      </a:lvl2pPr>
      <a:lvl3pPr marL="937631" marR="0" indent="-312543" algn="l" defTabSz="41077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Helvetica Light"/>
          <a:ea typeface="Helvetica Light"/>
          <a:cs typeface="Helvetica Light"/>
          <a:sym typeface="Helvetica Light"/>
        </a:defRPr>
      </a:lvl3pPr>
      <a:lvl4pPr marL="1250174" marR="0" indent="-312543" algn="l" defTabSz="41077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Helvetica Light"/>
          <a:ea typeface="Helvetica Light"/>
          <a:cs typeface="Helvetica Light"/>
          <a:sym typeface="Helvetica Light"/>
        </a:defRPr>
      </a:lvl4pPr>
      <a:lvl5pPr marL="1562718" marR="0" indent="-312543" algn="l" defTabSz="41077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Helvetica Light"/>
          <a:ea typeface="Helvetica Light"/>
          <a:cs typeface="Helvetica Light"/>
          <a:sym typeface="Helvetica Light"/>
        </a:defRPr>
      </a:lvl5pPr>
      <a:lvl6pPr marL="1875262" marR="0" indent="-312543" algn="l" defTabSz="41077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Helvetica Light"/>
          <a:ea typeface="Helvetica Light"/>
          <a:cs typeface="Helvetica Light"/>
          <a:sym typeface="Helvetica Light"/>
        </a:defRPr>
      </a:lvl6pPr>
      <a:lvl7pPr marL="2187805" marR="0" indent="-312543" algn="l" defTabSz="41077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Helvetica Light"/>
          <a:ea typeface="Helvetica Light"/>
          <a:cs typeface="Helvetica Light"/>
          <a:sym typeface="Helvetica Light"/>
        </a:defRPr>
      </a:lvl7pPr>
      <a:lvl8pPr marL="2500349" marR="0" indent="-312543" algn="l" defTabSz="41077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Helvetica Light"/>
          <a:ea typeface="Helvetica Light"/>
          <a:cs typeface="Helvetica Light"/>
          <a:sym typeface="Helvetica Light"/>
        </a:defRPr>
      </a:lvl8pPr>
      <a:lvl9pPr marL="2812892" marR="0" indent="-312543" algn="l" defTabSz="410771" rtl="0" latinLnBrk="0">
        <a:lnSpc>
          <a:spcPct val="100000"/>
        </a:lnSpc>
        <a:spcBef>
          <a:spcPts val="2953"/>
        </a:spcBef>
        <a:spcAft>
          <a:spcPts val="0"/>
        </a:spcAft>
        <a:buClrTx/>
        <a:buSzPct val="75000"/>
        <a:buFontTx/>
        <a:buChar char="•"/>
        <a:tabLst/>
        <a:defRPr sz="2672" b="0" i="0" u="none" strike="noStrike" cap="none" spc="0" baseline="0">
          <a:ln>
            <a:noFill/>
          </a:ln>
          <a:solidFill>
            <a:srgbClr val="FFFFFF"/>
          </a:solidFill>
          <a:uFillTx/>
          <a:latin typeface="Helvetica Light"/>
          <a:ea typeface="Helvetica Light"/>
          <a:cs typeface="Helvetica Light"/>
          <a:sym typeface="Helvetica Light"/>
        </a:defRPr>
      </a:lvl9pPr>
    </p:bodyStyle>
    <p:otherStyle>
      <a:lvl1pPr marL="0" marR="0" indent="0" algn="ctr" defTabSz="41077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0" algn="ctr" defTabSz="41077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0" algn="ctr" defTabSz="41077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0" algn="ctr" defTabSz="41077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0" algn="ctr" defTabSz="41077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0" algn="ctr" defTabSz="41077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0" algn="ctr" defTabSz="41077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0" algn="ctr" defTabSz="41077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0" algn="ctr" defTabSz="41077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defTabSz="457200"/>
            <a:fld id="{F48FDDE5-8A51-4D67-A521-915F06F6265F}" type="datetimeFigureOut">
              <a:rPr lang="en-US" smtClean="0">
                <a:solidFill>
                  <a:srgbClr val="903163"/>
                </a:solidFill>
              </a:rPr>
              <a:pPr defTabSz="457200"/>
              <a:t>4/24/2017</a:t>
            </a:fld>
            <a:endParaRPr lang="en-US">
              <a:solidFill>
                <a:srgbClr val="903163"/>
              </a:solidFill>
            </a:endParaRP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pPr defTabSz="457200"/>
            <a:endParaRPr lang="en-US">
              <a:solidFill>
                <a:srgbClr val="903163"/>
              </a:solidFill>
            </a:endParaRP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pPr defTabSz="457200"/>
            <a:fld id="{80EC1890-C393-4468-9E5F-86C323C7FB52}" type="slidenum">
              <a:rPr lang="en-US" smtClean="0">
                <a:solidFill>
                  <a:srgbClr val="903163"/>
                </a:solidFill>
              </a:rPr>
              <a:pPr defTabSz="457200"/>
              <a:t>‹#›</a:t>
            </a:fld>
            <a:endParaRPr lang="en-US">
              <a:solidFill>
                <a:srgbClr val="903163"/>
              </a:solidFill>
            </a:endParaRP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8228920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International Field Chairman         每四周佣金收入   125,000～149,000美金 (4,000,000)   Joanne Hsi (席再鳳)"/>
          <p:cNvSpPr/>
          <p:nvPr/>
        </p:nvSpPr>
        <p:spPr>
          <a:xfrm>
            <a:off x="6219017" y="550447"/>
            <a:ext cx="5139199" cy="5181207"/>
          </a:xfrm>
          <a:prstGeom prst="rect">
            <a:avLst/>
          </a:prstGeom>
          <a:ln w="12700">
            <a:miter lim="400000"/>
          </a:ln>
          <a:extLst>
            <a:ext uri="{C572A759-6A51-4108-AA02-DFA0A04FC94B}">
              <ma14:wrappingTextBoxFlag xmlns:ma14="http://schemas.microsoft.com/office/mac/drawingml/2011/main" xmlns="" val="1"/>
            </a:ext>
          </a:extLst>
        </p:spPr>
        <p:txBody>
          <a:bodyPr lIns="45717" tIns="45717" rIns="45717" bIns="45717">
            <a:normAutofit/>
          </a:bodyPr>
          <a:lstStyle/>
          <a:p>
            <a:pPr marL="0" marR="0" lvl="0" indent="0" algn="l" defTabSz="443490" rtl="0" eaLnBrk="1" fontAlgn="auto" latinLnBrk="0" hangingPunct="0">
              <a:lnSpc>
                <a:spcPct val="90000"/>
              </a:lnSpc>
              <a:spcBef>
                <a:spcPts val="0"/>
              </a:spcBef>
              <a:spcAft>
                <a:spcPts val="0"/>
              </a:spcAft>
              <a:buClrTx/>
              <a:buSzTx/>
              <a:buFontTx/>
              <a:buNone/>
              <a:tabLst/>
              <a:defRPr sz="6014">
                <a:ln w="24414">
                  <a:solidFill>
                    <a:srgbClr val="FFFFFF"/>
                  </a:solidFill>
                </a:ln>
                <a:solidFill>
                  <a:srgbClr val="FFFFFF"/>
                </a:solidFill>
                <a:effectLst>
                  <a:outerShdw blurRad="61595" dir="3600000" rotWithShape="0">
                    <a:srgbClr val="000000">
                      <a:alpha val="70000"/>
                    </a:srgbClr>
                  </a:outerShdw>
                </a:effectLst>
                <a:latin typeface="+mj-lt"/>
                <a:ea typeface="+mj-ea"/>
                <a:cs typeface="+mj-cs"/>
                <a:sym typeface="Helvetica Neue"/>
              </a:defRPr>
            </a:pPr>
            <a:r>
              <a:rPr kumimoji="0" lang="en-US" sz="4640" b="1" i="0" u="none" strike="noStrike" kern="0" cap="none" spc="0" normalizeH="0" baseline="0" noProof="0" dirty="0">
                <a:ln w="24414">
                  <a:solidFill>
                    <a:srgbClr val="FFFFFF"/>
                  </a:solidFill>
                </a:ln>
                <a:solidFill>
                  <a:srgbClr val="FFFFFF"/>
                </a:solidFill>
                <a:effectLst>
                  <a:outerShdw blurRad="61595" dir="3600000" rotWithShape="0">
                    <a:srgbClr val="000000">
                      <a:alpha val="70000"/>
                    </a:srgbClr>
                  </a:outerShdw>
                </a:effectLst>
                <a:uLnTx/>
                <a:uFillTx/>
                <a:latin typeface="Avenir Next Demi Bold" pitchFamily="18" charset="0"/>
                <a:ea typeface="+mj-ea"/>
                <a:cs typeface="+mj-cs"/>
                <a:sym typeface="Helvetica Neue"/>
              </a:rPr>
              <a:t>International Field Chairman</a:t>
            </a:r>
            <a:r>
              <a:rPr kumimoji="0" lang="en-US" sz="3094" b="0" i="0" u="none" strike="noStrike" kern="0" cap="none" spc="0" normalizeH="0" baseline="0" noProof="0" dirty="0">
                <a:ln w="24414">
                  <a:solidFill>
                    <a:srgbClr val="FFFFFF"/>
                  </a:solidFill>
                </a:ln>
                <a:solidFill>
                  <a:srgbClr val="FFFFFF"/>
                </a:solidFill>
                <a:effectLst>
                  <a:outerShdw blurRad="61595" dir="3600000" rotWithShape="0">
                    <a:srgbClr val="000000">
                      <a:alpha val="70000"/>
                    </a:srgbClr>
                  </a:outerShdw>
                </a:effectLst>
                <a:uLnTx/>
                <a:uFillTx/>
                <a:latin typeface="Helvetica Neue"/>
                <a:ea typeface="+mj-ea"/>
                <a:cs typeface="+mj-cs"/>
                <a:sym typeface="Helvetica Neue"/>
              </a:rPr>
              <a:t/>
            </a:r>
            <a:br>
              <a:rPr kumimoji="0" lang="en-US" sz="3094" b="0" i="0" u="none" strike="noStrike" kern="0" cap="none" spc="0" normalizeH="0" baseline="0" noProof="0" dirty="0">
                <a:ln w="24414">
                  <a:solidFill>
                    <a:srgbClr val="FFFFFF"/>
                  </a:solidFill>
                </a:ln>
                <a:solidFill>
                  <a:srgbClr val="FFFFFF"/>
                </a:solidFill>
                <a:effectLst>
                  <a:outerShdw blurRad="61595" dir="3600000" rotWithShape="0">
                    <a:srgbClr val="000000">
                      <a:alpha val="70000"/>
                    </a:srgbClr>
                  </a:outerShdw>
                </a:effectLst>
                <a:uLnTx/>
                <a:uFillTx/>
                <a:latin typeface="Helvetica Neue"/>
                <a:ea typeface="+mj-ea"/>
                <a:cs typeface="+mj-cs"/>
                <a:sym typeface="Helvetica Neue"/>
              </a:rPr>
            </a:br>
            <a:r>
              <a:rPr kumimoji="0" lang="en-US" sz="3094" b="1" i="0" u="none" strike="noStrike" kern="0" cap="none" spc="0" normalizeH="0" baseline="0" noProof="0" dirty="0">
                <a:ln w="24414">
                  <a:solidFill>
                    <a:srgbClr val="FFFFFF"/>
                  </a:solidFill>
                </a:ln>
                <a:solidFill>
                  <a:srgbClr val="FFFFFF"/>
                </a:solidFill>
                <a:effectLst>
                  <a:outerShdw blurRad="61595" dir="3600000" rotWithShape="0">
                    <a:srgbClr val="000000">
                      <a:alpha val="70000"/>
                    </a:srgbClr>
                  </a:outerShdw>
                </a:effectLst>
                <a:uLnTx/>
                <a:uFillTx/>
                <a:latin typeface="Helvetica Neue"/>
                <a:ea typeface="+mj-ea"/>
                <a:cs typeface="+mj-cs"/>
                <a:sym typeface="Helvetica Neue"/>
              </a:rPr>
              <a:t> </a:t>
            </a:r>
            <a:r>
              <a:rPr kumimoji="0" lang="en-US" sz="3094" b="0" i="0" u="none" strike="noStrike" kern="0" cap="none" spc="0" normalizeH="0" baseline="0" noProof="0" dirty="0">
                <a:ln w="24414">
                  <a:solidFill>
                    <a:srgbClr val="FFFFFF"/>
                  </a:solidFill>
                </a:ln>
                <a:solidFill>
                  <a:srgbClr val="FFFFFF"/>
                </a:solidFill>
                <a:effectLst>
                  <a:outerShdw blurRad="61595" dir="3600000" rotWithShape="0">
                    <a:srgbClr val="000000">
                      <a:alpha val="70000"/>
                    </a:srgbClr>
                  </a:outerShdw>
                </a:effectLst>
                <a:uLnTx/>
                <a:uFillTx/>
                <a:latin typeface="Helvetica Neue"/>
                <a:ea typeface="+mj-ea"/>
                <a:cs typeface="+mj-cs"/>
                <a:sym typeface="Helvetica Neue"/>
              </a:rPr>
              <a:t/>
            </a:r>
            <a:br>
              <a:rPr kumimoji="0" lang="en-US" sz="3094" b="0" i="0" u="none" strike="noStrike" kern="0" cap="none" spc="0" normalizeH="0" baseline="0" noProof="0" dirty="0">
                <a:ln w="24414">
                  <a:solidFill>
                    <a:srgbClr val="FFFFFF"/>
                  </a:solidFill>
                </a:ln>
                <a:solidFill>
                  <a:srgbClr val="FFFFFF"/>
                </a:solidFill>
                <a:effectLst>
                  <a:outerShdw blurRad="61595" dir="3600000" rotWithShape="0">
                    <a:srgbClr val="000000">
                      <a:alpha val="70000"/>
                    </a:srgbClr>
                  </a:outerShdw>
                </a:effectLst>
                <a:uLnTx/>
                <a:uFillTx/>
                <a:latin typeface="Helvetica Neue"/>
                <a:ea typeface="+mj-ea"/>
                <a:cs typeface="+mj-cs"/>
                <a:sym typeface="Helvetica Neue"/>
              </a:rPr>
            </a:br>
            <a:r>
              <a:rPr kumimoji="0" lang="en-US" sz="3094" b="0" i="0" u="none" strike="noStrike" kern="0" cap="none" spc="0" normalizeH="0" baseline="0" noProof="0" dirty="0">
                <a:ln w="24414">
                  <a:solidFill>
                    <a:srgbClr val="FFFFFF"/>
                  </a:solidFill>
                </a:ln>
                <a:solidFill>
                  <a:srgbClr val="FFFFFF"/>
                </a:solidFill>
                <a:effectLst>
                  <a:outerShdw blurRad="61595" dir="3600000" rotWithShape="0">
                    <a:srgbClr val="000000">
                      <a:alpha val="70000"/>
                    </a:srgbClr>
                  </a:outerShdw>
                </a:effectLst>
                <a:uLnTx/>
                <a:uFillTx/>
                <a:latin typeface="Helvetica Neue"/>
                <a:ea typeface="+mj-ea"/>
                <a:cs typeface="+mj-cs"/>
                <a:sym typeface="Helvetica Neue"/>
              </a:rPr>
              <a:t>four-week pay cycle </a:t>
            </a:r>
            <a:br>
              <a:rPr kumimoji="0" lang="en-US" sz="3094" b="0" i="0" u="none" strike="noStrike" kern="0" cap="none" spc="0" normalizeH="0" baseline="0" noProof="0" dirty="0">
                <a:ln w="24414">
                  <a:solidFill>
                    <a:srgbClr val="FFFFFF"/>
                  </a:solidFill>
                </a:ln>
                <a:solidFill>
                  <a:srgbClr val="FFFFFF"/>
                </a:solidFill>
                <a:effectLst>
                  <a:outerShdw blurRad="61595" dir="3600000" rotWithShape="0">
                    <a:srgbClr val="000000">
                      <a:alpha val="70000"/>
                    </a:srgbClr>
                  </a:outerShdw>
                </a:effectLst>
                <a:uLnTx/>
                <a:uFillTx/>
                <a:latin typeface="Helvetica Neue"/>
                <a:ea typeface="+mj-ea"/>
                <a:cs typeface="+mj-cs"/>
                <a:sym typeface="Helvetica Neue"/>
              </a:rPr>
            </a:br>
            <a:r>
              <a:rPr kumimoji="0" lang="en-US" sz="3094" b="0" i="0" u="none" strike="noStrike" kern="0" cap="none" spc="0" normalizeH="0" baseline="0" noProof="0" dirty="0">
                <a:ln w="24414">
                  <a:solidFill>
                    <a:srgbClr val="FFFFFF"/>
                  </a:solidFill>
                </a:ln>
                <a:solidFill>
                  <a:srgbClr val="FFFFFF"/>
                </a:solidFill>
                <a:effectLst>
                  <a:outerShdw blurRad="61595" dir="3600000" rotWithShape="0">
                    <a:srgbClr val="000000">
                      <a:alpha val="70000"/>
                    </a:srgbClr>
                  </a:outerShdw>
                </a:effectLst>
                <a:uLnTx/>
                <a:uFillTx/>
                <a:latin typeface="Helvetica Neue"/>
                <a:ea typeface="+mj-ea"/>
                <a:cs typeface="+mj-cs"/>
                <a:sym typeface="Helvetica Neue"/>
              </a:rPr>
              <a:t/>
            </a:r>
            <a:br>
              <a:rPr kumimoji="0" lang="en-US" sz="3094" b="0" i="0" u="none" strike="noStrike" kern="0" cap="none" spc="0" normalizeH="0" baseline="0" noProof="0" dirty="0">
                <a:ln w="24414">
                  <a:solidFill>
                    <a:srgbClr val="FFFFFF"/>
                  </a:solidFill>
                </a:ln>
                <a:solidFill>
                  <a:srgbClr val="FFFFFF"/>
                </a:solidFill>
                <a:effectLst>
                  <a:outerShdw blurRad="61595" dir="3600000" rotWithShape="0">
                    <a:srgbClr val="000000">
                      <a:alpha val="70000"/>
                    </a:srgbClr>
                  </a:outerShdw>
                </a:effectLst>
                <a:uLnTx/>
                <a:uFillTx/>
                <a:latin typeface="Helvetica Neue"/>
                <a:ea typeface="+mj-ea"/>
                <a:cs typeface="+mj-cs"/>
                <a:sym typeface="Helvetica Neue"/>
              </a:rPr>
            </a:br>
            <a:r>
              <a:rPr kumimoji="0" lang="en-US" sz="3094" b="0" i="0" u="none" strike="noStrike" kern="0" cap="none" spc="0" normalizeH="0" baseline="0" noProof="0" dirty="0">
                <a:ln w="24414">
                  <a:solidFill>
                    <a:srgbClr val="FFFFFF"/>
                  </a:solidFill>
                </a:ln>
                <a:solidFill>
                  <a:srgbClr val="FFFFFF"/>
                </a:solidFill>
                <a:effectLst>
                  <a:outerShdw blurRad="61595" dir="3600000" rotWithShape="0">
                    <a:srgbClr val="000000">
                      <a:alpha val="70000"/>
                    </a:srgbClr>
                  </a:outerShdw>
                </a:effectLst>
                <a:uLnTx/>
                <a:uFillTx/>
                <a:latin typeface="Avenir Next Demi Bold"/>
                <a:ea typeface="+mj-ea"/>
                <a:cs typeface="+mj-cs"/>
                <a:sym typeface="Helvetica Neue"/>
              </a:rPr>
              <a:t>US$</a:t>
            </a:r>
            <a:r>
              <a:rPr kumimoji="0" lang="en-US" sz="3094" b="1" i="0" u="none" strike="noStrike" kern="0" cap="none" spc="0" normalizeH="0" baseline="0" noProof="0" dirty="0">
                <a:ln w="24414">
                  <a:solidFill>
                    <a:srgbClr val="FFFFFF"/>
                  </a:solidFill>
                </a:ln>
                <a:solidFill>
                  <a:srgbClr val="FFFFFF"/>
                </a:solidFill>
                <a:effectLst>
                  <a:outerShdw blurRad="61595" dir="3600000" rotWithShape="0">
                    <a:srgbClr val="000000">
                      <a:alpha val="70000"/>
                    </a:srgbClr>
                  </a:outerShdw>
                </a:effectLst>
                <a:uLnTx/>
                <a:uFillTx/>
                <a:latin typeface="Avenir Next Demi Bold"/>
                <a:ea typeface="+mj-ea"/>
                <a:cs typeface="+mj-cs"/>
                <a:sym typeface="Helvetica Neue"/>
              </a:rPr>
              <a:t>125,000</a:t>
            </a:r>
            <a:r>
              <a:rPr kumimoji="0" lang="en-US" sz="3094" b="0" i="0" u="none" strike="noStrike" kern="0" cap="none" spc="0" normalizeH="0" baseline="0" noProof="0" dirty="0">
                <a:ln w="24414">
                  <a:solidFill>
                    <a:srgbClr val="FFFFFF"/>
                  </a:solidFill>
                </a:ln>
                <a:solidFill>
                  <a:srgbClr val="FFFFFF"/>
                </a:solidFill>
                <a:effectLst>
                  <a:outerShdw blurRad="61595" dir="3600000" rotWithShape="0">
                    <a:srgbClr val="000000">
                      <a:alpha val="70000"/>
                    </a:srgbClr>
                  </a:outerShdw>
                </a:effectLst>
                <a:uLnTx/>
                <a:uFillTx/>
                <a:latin typeface="Avenir Next Demi Bold"/>
                <a:ea typeface="+mj-ea"/>
                <a:cs typeface="+mj-cs"/>
                <a:sym typeface="Helvetica Neue"/>
              </a:rPr>
              <a:t> - US$</a:t>
            </a:r>
            <a:r>
              <a:rPr kumimoji="0" lang="en-US" sz="3094" b="1" i="0" u="none" strike="noStrike" kern="0" cap="none" spc="0" normalizeH="0" baseline="0" noProof="0" dirty="0">
                <a:ln w="24414">
                  <a:solidFill>
                    <a:srgbClr val="FFFFFF"/>
                  </a:solidFill>
                </a:ln>
                <a:solidFill>
                  <a:srgbClr val="FFFFFF"/>
                </a:solidFill>
                <a:effectLst>
                  <a:outerShdw blurRad="61595" dir="3600000" rotWithShape="0">
                    <a:srgbClr val="000000">
                      <a:alpha val="70000"/>
                    </a:srgbClr>
                  </a:outerShdw>
                </a:effectLst>
                <a:uLnTx/>
                <a:uFillTx/>
                <a:latin typeface="Avenir Next Demi Bold"/>
                <a:ea typeface="+mj-ea"/>
                <a:cs typeface="+mj-cs"/>
                <a:sym typeface="Helvetica Neue"/>
              </a:rPr>
              <a:t>149,000</a:t>
            </a:r>
            <a:r>
              <a:rPr kumimoji="0" lang="en-US" sz="3094" b="0" i="0" u="none" strike="noStrike" kern="0" cap="none" spc="0" normalizeH="0" baseline="0" noProof="0" dirty="0">
                <a:ln w="24414">
                  <a:solidFill>
                    <a:srgbClr val="FFFFFF"/>
                  </a:solidFill>
                </a:ln>
                <a:solidFill>
                  <a:srgbClr val="FFFFFF"/>
                </a:solidFill>
                <a:effectLst>
                  <a:outerShdw blurRad="61595" dir="3600000" rotWithShape="0">
                    <a:srgbClr val="000000">
                      <a:alpha val="70000"/>
                    </a:srgbClr>
                  </a:outerShdw>
                </a:effectLst>
                <a:uLnTx/>
                <a:uFillTx/>
                <a:latin typeface="Helvetica Neue"/>
                <a:ea typeface="+mj-ea"/>
                <a:cs typeface="+mj-cs"/>
                <a:sym typeface="Helvetica Neue"/>
              </a:rPr>
              <a:t/>
            </a:r>
            <a:br>
              <a:rPr kumimoji="0" lang="en-US" sz="3094" b="0" i="0" u="none" strike="noStrike" kern="0" cap="none" spc="0" normalizeH="0" baseline="0" noProof="0" dirty="0">
                <a:ln w="24414">
                  <a:solidFill>
                    <a:srgbClr val="FFFFFF"/>
                  </a:solidFill>
                </a:ln>
                <a:solidFill>
                  <a:srgbClr val="FFFFFF"/>
                </a:solidFill>
                <a:effectLst>
                  <a:outerShdw blurRad="61595" dir="3600000" rotWithShape="0">
                    <a:srgbClr val="000000">
                      <a:alpha val="70000"/>
                    </a:srgbClr>
                  </a:outerShdw>
                </a:effectLst>
                <a:uLnTx/>
                <a:uFillTx/>
                <a:latin typeface="Helvetica Neue"/>
                <a:ea typeface="+mj-ea"/>
                <a:cs typeface="+mj-cs"/>
                <a:sym typeface="Helvetica Neue"/>
              </a:rPr>
            </a:br>
            <a:r>
              <a:rPr kumimoji="0" lang="en-US" sz="3094" b="1" i="0" u="none" strike="noStrike" kern="0" cap="none" spc="0" normalizeH="0" baseline="0" noProof="0" dirty="0">
                <a:ln w="24414">
                  <a:solidFill>
                    <a:srgbClr val="FFFFFF"/>
                  </a:solidFill>
                </a:ln>
                <a:solidFill>
                  <a:srgbClr val="FFFFFF"/>
                </a:solidFill>
                <a:effectLst>
                  <a:outerShdw blurRad="61595" dir="3600000" rotWithShape="0">
                    <a:srgbClr val="000000">
                      <a:alpha val="70000"/>
                    </a:srgbClr>
                  </a:outerShdw>
                </a:effectLst>
                <a:uLnTx/>
                <a:uFillTx/>
                <a:latin typeface="Helvetica Neue"/>
                <a:ea typeface="+mj-ea"/>
                <a:cs typeface="+mj-cs"/>
                <a:sym typeface="Helvetica Neue"/>
              </a:rPr>
              <a:t>(4,000,000)</a:t>
            </a:r>
            <a:r>
              <a:rPr kumimoji="0" lang="en-US" sz="3094" b="0" i="0" u="none" strike="noStrike" kern="0" cap="none" spc="0" normalizeH="0" baseline="0" noProof="0" dirty="0">
                <a:ln w="24414">
                  <a:solidFill>
                    <a:srgbClr val="FFFFFF"/>
                  </a:solidFill>
                </a:ln>
                <a:solidFill>
                  <a:srgbClr val="FFFFFF"/>
                </a:solidFill>
                <a:effectLst>
                  <a:outerShdw blurRad="61595" dir="3600000" rotWithShape="0">
                    <a:srgbClr val="000000">
                      <a:alpha val="70000"/>
                    </a:srgbClr>
                  </a:outerShdw>
                </a:effectLst>
                <a:uLnTx/>
                <a:uFillTx/>
                <a:latin typeface="Helvetica Neue"/>
                <a:ea typeface="+mj-ea"/>
                <a:cs typeface="+mj-cs"/>
                <a:sym typeface="Helvetica Neue"/>
              </a:rPr>
              <a:t/>
            </a:r>
            <a:br>
              <a:rPr kumimoji="0" lang="en-US" sz="3094" b="0" i="0" u="none" strike="noStrike" kern="0" cap="none" spc="0" normalizeH="0" baseline="0" noProof="0" dirty="0">
                <a:ln w="24414">
                  <a:solidFill>
                    <a:srgbClr val="FFFFFF"/>
                  </a:solidFill>
                </a:ln>
                <a:solidFill>
                  <a:srgbClr val="FFFFFF"/>
                </a:solidFill>
                <a:effectLst>
                  <a:outerShdw blurRad="61595" dir="3600000" rotWithShape="0">
                    <a:srgbClr val="000000">
                      <a:alpha val="70000"/>
                    </a:srgbClr>
                  </a:outerShdw>
                </a:effectLst>
                <a:uLnTx/>
                <a:uFillTx/>
                <a:latin typeface="Helvetica Neue"/>
                <a:ea typeface="+mj-ea"/>
                <a:cs typeface="+mj-cs"/>
                <a:sym typeface="Helvetica Neue"/>
              </a:rPr>
            </a:br>
            <a:r>
              <a:rPr kumimoji="0" lang="en-US" sz="3094" b="0" i="0" u="none" strike="noStrike" kern="0" cap="none" spc="0" normalizeH="0" baseline="0" noProof="0" dirty="0">
                <a:ln w="24414">
                  <a:solidFill>
                    <a:srgbClr val="FFFFFF"/>
                  </a:solidFill>
                </a:ln>
                <a:solidFill>
                  <a:srgbClr val="FFFFFF"/>
                </a:solidFill>
                <a:effectLst>
                  <a:outerShdw blurRad="61595" dir="3600000" rotWithShape="0">
                    <a:srgbClr val="000000">
                      <a:alpha val="70000"/>
                    </a:srgbClr>
                  </a:outerShdw>
                </a:effectLst>
                <a:uLnTx/>
                <a:uFillTx/>
                <a:latin typeface="Helvetica Neue"/>
                <a:ea typeface="+mj-ea"/>
                <a:cs typeface="+mj-cs"/>
                <a:sym typeface="Helvetica Neue"/>
              </a:rPr>
              <a:t/>
            </a:r>
            <a:br>
              <a:rPr kumimoji="0" lang="en-US" sz="3094" b="0" i="0" u="none" strike="noStrike" kern="0" cap="none" spc="0" normalizeH="0" baseline="0" noProof="0" dirty="0">
                <a:ln w="24414">
                  <a:solidFill>
                    <a:srgbClr val="FFFFFF"/>
                  </a:solidFill>
                </a:ln>
                <a:solidFill>
                  <a:srgbClr val="FFFFFF"/>
                </a:solidFill>
                <a:effectLst>
                  <a:outerShdw blurRad="61595" dir="3600000" rotWithShape="0">
                    <a:srgbClr val="000000">
                      <a:alpha val="70000"/>
                    </a:srgbClr>
                  </a:outerShdw>
                </a:effectLst>
                <a:uLnTx/>
                <a:uFillTx/>
                <a:latin typeface="Helvetica Neue"/>
                <a:ea typeface="+mj-ea"/>
                <a:cs typeface="+mj-cs"/>
                <a:sym typeface="Helvetica Neue"/>
              </a:rPr>
            </a:br>
            <a:r>
              <a:rPr kumimoji="0" lang="en-US" sz="3094" b="0" i="0" u="none" strike="noStrike" kern="0" cap="none" spc="0" normalizeH="0" baseline="0" noProof="0" dirty="0">
                <a:ln w="24414">
                  <a:solidFill>
                    <a:srgbClr val="FFFFFF"/>
                  </a:solidFill>
                </a:ln>
                <a:solidFill>
                  <a:srgbClr val="FFFFFF"/>
                </a:solidFill>
                <a:effectLst>
                  <a:outerShdw blurRad="61595" dir="3600000" rotWithShape="0">
                    <a:srgbClr val="000000">
                      <a:alpha val="70000"/>
                    </a:srgbClr>
                  </a:outerShdw>
                </a:effectLst>
                <a:uLnTx/>
                <a:uFillTx/>
                <a:latin typeface="Helvetica Neue"/>
                <a:ea typeface="+mj-ea"/>
                <a:cs typeface="+mj-cs"/>
                <a:sym typeface="Helvetica Neue"/>
              </a:rPr>
              <a:t/>
            </a:r>
            <a:br>
              <a:rPr kumimoji="0" lang="en-US" sz="3094" b="0" i="0" u="none" strike="noStrike" kern="0" cap="none" spc="0" normalizeH="0" baseline="0" noProof="0" dirty="0">
                <a:ln w="24414">
                  <a:solidFill>
                    <a:srgbClr val="FFFFFF"/>
                  </a:solidFill>
                </a:ln>
                <a:solidFill>
                  <a:srgbClr val="FFFFFF"/>
                </a:solidFill>
                <a:effectLst>
                  <a:outerShdw blurRad="61595" dir="3600000" rotWithShape="0">
                    <a:srgbClr val="000000">
                      <a:alpha val="70000"/>
                    </a:srgbClr>
                  </a:outerShdw>
                </a:effectLst>
                <a:uLnTx/>
                <a:uFillTx/>
                <a:latin typeface="Helvetica Neue"/>
                <a:ea typeface="+mj-ea"/>
                <a:cs typeface="+mj-cs"/>
                <a:sym typeface="Helvetica Neue"/>
              </a:rPr>
            </a:br>
            <a:r>
              <a:rPr kumimoji="0" lang="en-US" sz="3094" b="1" i="0" u="none" strike="noStrike" kern="0" cap="none" spc="0" normalizeH="0" baseline="0" noProof="0" dirty="0">
                <a:ln w="24414">
                  <a:solidFill>
                    <a:srgbClr val="FFFFFF"/>
                  </a:solidFill>
                </a:ln>
                <a:solidFill>
                  <a:srgbClr val="FFFFFF"/>
                </a:solidFill>
                <a:effectLst>
                  <a:outerShdw blurRad="61595" dir="3600000" rotWithShape="0">
                    <a:srgbClr val="000000">
                      <a:alpha val="70000"/>
                    </a:srgbClr>
                  </a:outerShdw>
                </a:effectLst>
                <a:uLnTx/>
                <a:uFillTx/>
                <a:latin typeface="Helvetica Neue"/>
                <a:ea typeface="+mj-ea"/>
                <a:cs typeface="+mj-cs"/>
                <a:sym typeface="Helvetica Neue"/>
              </a:rPr>
              <a:t>Joanne Hsi </a:t>
            </a:r>
            <a:r>
              <a:rPr kumimoji="0" lang="en-US" sz="3094" b="0" i="0" u="none" strike="noStrike" kern="0" cap="none" spc="0" normalizeH="0" baseline="0" noProof="0" dirty="0">
                <a:ln w="24414">
                  <a:solidFill>
                    <a:srgbClr val="FFFFFF"/>
                  </a:solidFill>
                </a:ln>
                <a:solidFill>
                  <a:srgbClr val="FFFFFF"/>
                </a:solidFill>
                <a:effectLst>
                  <a:outerShdw blurRad="61595" dir="3600000" rotWithShape="0">
                    <a:srgbClr val="000000">
                      <a:alpha val="70000"/>
                    </a:srgbClr>
                  </a:outerShdw>
                </a:effectLst>
                <a:uLnTx/>
                <a:uFillTx/>
                <a:latin typeface="Helvetica Neue"/>
                <a:ea typeface="+mj-ea"/>
                <a:cs typeface="+mj-cs"/>
                <a:sym typeface="Helvetica Neue"/>
              </a:rPr>
              <a:t>(席再凤) </a:t>
            </a:r>
          </a:p>
        </p:txBody>
      </p:sp>
      <p:pic>
        <p:nvPicPr>
          <p:cNvPr id="188" name="IMG_7039 2.JPG" descr="IMG_7039 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772" y="105"/>
            <a:ext cx="4580619" cy="6857791"/>
          </a:xfrm>
          <a:prstGeom prst="rect">
            <a:avLst/>
          </a:prstGeom>
          <a:ln w="12700">
            <a:miter lim="400000"/>
          </a:ln>
        </p:spPr>
      </p:pic>
      <p:sp>
        <p:nvSpPr>
          <p:cNvPr id="4" name="Rectangle 3"/>
          <p:cNvSpPr/>
          <p:nvPr/>
        </p:nvSpPr>
        <p:spPr>
          <a:xfrm>
            <a:off x="5746459" y="5854125"/>
            <a:ext cx="5903040" cy="1293295"/>
          </a:xfrm>
          <a:prstGeom prst="rect">
            <a:avLst/>
          </a:prstGeom>
          <a:ln>
            <a:noFill/>
          </a:ln>
        </p:spPr>
        <p:txBody>
          <a:bodyPr wrap="square" lIns="91411" tIns="45716" rIns="91411" bIns="45716" anchor="t">
            <a:noAutofit/>
          </a:bodyPr>
          <a:lstStyle/>
          <a:p>
            <a:pPr marL="0" marR="0" lvl="0" indent="0" algn="l" defTabSz="914058" rtl="0" eaLnBrk="1" fontAlgn="auto" latinLnBrk="0" hangingPunct="1">
              <a:lnSpc>
                <a:spcPct val="100000"/>
              </a:lnSpc>
              <a:spcBef>
                <a:spcPts val="0"/>
              </a:spcBef>
              <a:spcAft>
                <a:spcPts val="1800"/>
              </a:spcAft>
              <a:buClr>
                <a:prstClr val="white"/>
              </a:buClr>
              <a:buSzTx/>
              <a:buFontTx/>
              <a:buNone/>
              <a:tabLst/>
              <a:defRPr/>
            </a:pPr>
            <a:r>
              <a:rPr kumimoji="0" lang="en-US" sz="800" b="0" i="0" u="none" strike="noStrike" kern="1200" cap="none" spc="-30" normalizeH="0" baseline="0" noProof="0" dirty="0">
                <a:ln w="3175">
                  <a:noFill/>
                </a:ln>
                <a:solidFill>
                  <a:srgbClr val="FFFFFF"/>
                </a:solidFill>
                <a:effectLst/>
                <a:uLnTx/>
                <a:uFillTx/>
                <a:latin typeface="Helvetica Regular" charset="0"/>
                <a:ea typeface="宋体"/>
                <a:cs typeface="Helvetica Regular" charset="0"/>
                <a:sym typeface="宋体"/>
              </a:rPr>
              <a:t>THE INCOME LEVELS MENTIONED IN THIS PRESENTATION ARE FOR ILLUSTRATION PURPOSES ONLY. THEY ARE NOT INTENDED TO REPRESENT THE INCOME OF ANY TYPICAL MARKET SINGAPORE</a:t>
            </a:r>
            <a:r>
              <a:rPr kumimoji="0" lang="en-US" sz="800" b="0" i="0" u="none" strike="noStrike" kern="1200" cap="none" spc="-30" normalizeH="0" baseline="30000" noProof="0" dirty="0">
                <a:ln w="3175">
                  <a:noFill/>
                </a:ln>
                <a:solidFill>
                  <a:srgbClr val="FFFFFF"/>
                </a:solidFill>
                <a:effectLst/>
                <a:uLnTx/>
                <a:uFillTx/>
                <a:latin typeface="Helvetica Regular" charset="0"/>
                <a:ea typeface="宋体"/>
                <a:cs typeface="Helvetica Regular" charset="0"/>
                <a:sym typeface="宋体"/>
              </a:rPr>
              <a:t> ®</a:t>
            </a:r>
            <a:r>
              <a:rPr kumimoji="0" lang="en-US" sz="800" b="0" i="0" u="none" strike="noStrike" kern="1200" cap="none" spc="-30" normalizeH="0" baseline="0" noProof="0" dirty="0">
                <a:ln w="3175">
                  <a:noFill/>
                </a:ln>
                <a:solidFill>
                  <a:srgbClr val="FFFFFF"/>
                </a:solidFill>
                <a:effectLst/>
                <a:uLnTx/>
                <a:uFillTx/>
                <a:latin typeface="Helvetica Regular" charset="0"/>
                <a:ea typeface="宋体"/>
                <a:cs typeface="Helvetica Regular" charset="0"/>
                <a:sym typeface="宋体"/>
              </a:rPr>
              <a:t> UNFRANCHISE</a:t>
            </a:r>
            <a:r>
              <a:rPr kumimoji="0" lang="en-US" sz="800" b="0" i="0" u="none" strike="noStrike" kern="1200" cap="none" spc="-30" normalizeH="0" baseline="30000" noProof="0" dirty="0">
                <a:ln w="3175">
                  <a:noFill/>
                </a:ln>
                <a:solidFill>
                  <a:srgbClr val="FFFFFF"/>
                </a:solidFill>
                <a:effectLst/>
                <a:uLnTx/>
                <a:uFillTx/>
                <a:latin typeface="Helvetica Regular" charset="0"/>
                <a:ea typeface="宋体"/>
                <a:cs typeface="Helvetica Regular" charset="0"/>
                <a:sym typeface="宋体"/>
              </a:rPr>
              <a:t>®</a:t>
            </a:r>
            <a:r>
              <a:rPr kumimoji="0" lang="en-US" sz="800" b="0" i="0" u="none" strike="noStrike" kern="1200" cap="none" spc="-30" normalizeH="0" baseline="0" noProof="0" dirty="0">
                <a:ln w="3175">
                  <a:noFill/>
                </a:ln>
                <a:solidFill>
                  <a:srgbClr val="FFFFFF"/>
                </a:solidFill>
                <a:effectLst/>
                <a:uLnTx/>
                <a:uFillTx/>
                <a:latin typeface="Helvetica Regular" charset="0"/>
                <a:ea typeface="宋体"/>
                <a:cs typeface="Helvetica Regular" charset="0"/>
                <a:sym typeface="宋体"/>
              </a:rPr>
              <a:t> OWNER, NOR ARE THEY INTENDED TO REPRESENT THAT ANY GIVEN UNFRANCHISE</a:t>
            </a:r>
            <a:r>
              <a:rPr kumimoji="0" lang="en-US" sz="800" b="0" i="0" u="none" strike="noStrike" kern="1200" cap="none" spc="-30" normalizeH="0" baseline="30000" noProof="0" dirty="0">
                <a:ln w="3175">
                  <a:noFill/>
                </a:ln>
                <a:solidFill>
                  <a:srgbClr val="FFFFFF"/>
                </a:solidFill>
                <a:effectLst/>
                <a:uLnTx/>
                <a:uFillTx/>
                <a:latin typeface="Helvetica Regular" charset="0"/>
                <a:ea typeface="宋体"/>
                <a:cs typeface="Helvetica Regular" charset="0"/>
                <a:sym typeface="宋体"/>
              </a:rPr>
              <a:t>®</a:t>
            </a:r>
            <a:r>
              <a:rPr kumimoji="0" lang="en-US" sz="800" b="0" i="0" u="none" strike="noStrike" kern="1200" cap="none" spc="-30" normalizeH="0" baseline="0" noProof="0" dirty="0">
                <a:ln w="3175">
                  <a:noFill/>
                </a:ln>
                <a:solidFill>
                  <a:srgbClr val="FFFFFF"/>
                </a:solidFill>
                <a:effectLst/>
                <a:uLnTx/>
                <a:uFillTx/>
                <a:latin typeface="Helvetica Regular" charset="0"/>
                <a:ea typeface="宋体"/>
                <a:cs typeface="Helvetica Regular" charset="0"/>
                <a:sym typeface="宋体"/>
              </a:rPr>
              <a:t> OWNER WILL EARN INCOME IN THAT AMOUNT. </a:t>
            </a:r>
            <a:br>
              <a:rPr kumimoji="0" lang="en-US" sz="800" b="0" i="0" u="none" strike="noStrike" kern="1200" cap="none" spc="-30" normalizeH="0" baseline="0" noProof="0" dirty="0">
                <a:ln w="3175">
                  <a:noFill/>
                </a:ln>
                <a:solidFill>
                  <a:srgbClr val="FFFFFF"/>
                </a:solidFill>
                <a:effectLst/>
                <a:uLnTx/>
                <a:uFillTx/>
                <a:latin typeface="Helvetica Regular" charset="0"/>
                <a:ea typeface="宋体"/>
                <a:cs typeface="Helvetica Regular" charset="0"/>
                <a:sym typeface="宋体"/>
              </a:rPr>
            </a:br>
            <a:r>
              <a:rPr kumimoji="0" lang="en-US" sz="800" b="0" i="0" u="none" strike="noStrike" kern="1200" cap="none" spc="-30" normalizeH="0" baseline="0" noProof="0" dirty="0">
                <a:ln w="3175">
                  <a:noFill/>
                </a:ln>
                <a:solidFill>
                  <a:srgbClr val="FFFFFF"/>
                </a:solidFill>
                <a:effectLst/>
                <a:uLnTx/>
                <a:uFillTx/>
                <a:latin typeface="Helvetica Regular" charset="0"/>
                <a:ea typeface="宋体"/>
                <a:cs typeface="Helvetica Regular" charset="0"/>
                <a:sym typeface="宋体"/>
              </a:rPr>
              <a:t>   </a:t>
            </a:r>
            <a:br>
              <a:rPr kumimoji="0" lang="en-US" sz="800" b="0" i="0" u="none" strike="noStrike" kern="1200" cap="none" spc="-30" normalizeH="0" baseline="0" noProof="0" dirty="0">
                <a:ln w="3175">
                  <a:noFill/>
                </a:ln>
                <a:solidFill>
                  <a:srgbClr val="FFFFFF"/>
                </a:solidFill>
                <a:effectLst/>
                <a:uLnTx/>
                <a:uFillTx/>
                <a:latin typeface="Helvetica Regular" charset="0"/>
                <a:ea typeface="宋体"/>
                <a:cs typeface="Helvetica Regular" charset="0"/>
                <a:sym typeface="宋体"/>
              </a:rPr>
            </a:br>
            <a:r>
              <a:rPr kumimoji="0" lang="en-US" sz="800" b="0" i="0" u="none" strike="noStrike" kern="1200" cap="none" spc="-30" normalizeH="0" baseline="0" noProof="0" dirty="0">
                <a:ln w="3175">
                  <a:noFill/>
                </a:ln>
                <a:solidFill>
                  <a:srgbClr val="FFFFFF"/>
                </a:solidFill>
                <a:effectLst/>
                <a:uLnTx/>
                <a:uFillTx/>
                <a:latin typeface="Helvetica Regular" charset="0"/>
                <a:ea typeface="宋体"/>
                <a:cs typeface="Helvetica Regular" charset="0"/>
                <a:sym typeface="宋体"/>
              </a:rPr>
              <a:t>THE SUCCESS OF ANY MARKET SINGAPORE</a:t>
            </a:r>
            <a:r>
              <a:rPr kumimoji="0" lang="en-US" sz="800" b="0" i="0" u="none" strike="noStrike" kern="1200" cap="none" spc="-30" normalizeH="0" baseline="30000" noProof="0" dirty="0">
                <a:ln w="3175">
                  <a:noFill/>
                </a:ln>
                <a:solidFill>
                  <a:srgbClr val="FFFFFF"/>
                </a:solidFill>
                <a:effectLst/>
                <a:uLnTx/>
                <a:uFillTx/>
                <a:latin typeface="Helvetica Regular" charset="0"/>
                <a:ea typeface="宋体"/>
                <a:cs typeface="Helvetica Regular" charset="0"/>
                <a:sym typeface="宋体"/>
              </a:rPr>
              <a:t> ®</a:t>
            </a:r>
            <a:r>
              <a:rPr kumimoji="0" lang="en-US" sz="800" b="0" i="0" u="none" strike="noStrike" kern="1200" cap="none" spc="-30" normalizeH="0" baseline="0" noProof="0" dirty="0">
                <a:ln w="3175">
                  <a:noFill/>
                </a:ln>
                <a:solidFill>
                  <a:srgbClr val="FFFFFF"/>
                </a:solidFill>
                <a:effectLst/>
                <a:uLnTx/>
                <a:uFillTx/>
                <a:latin typeface="Helvetica Regular" charset="0"/>
                <a:ea typeface="宋体"/>
                <a:cs typeface="Helvetica Regular" charset="0"/>
                <a:sym typeface="宋体"/>
              </a:rPr>
              <a:t> UNFRANCHISE</a:t>
            </a:r>
            <a:r>
              <a:rPr kumimoji="0" lang="en-US" sz="800" b="0" i="0" u="none" strike="noStrike" kern="1200" cap="none" spc="-30" normalizeH="0" baseline="30000" noProof="0" dirty="0">
                <a:ln w="3175">
                  <a:noFill/>
                </a:ln>
                <a:solidFill>
                  <a:srgbClr val="FFFFFF"/>
                </a:solidFill>
                <a:effectLst/>
                <a:uLnTx/>
                <a:uFillTx/>
                <a:latin typeface="Helvetica Regular" charset="0"/>
                <a:ea typeface="宋体"/>
                <a:cs typeface="Helvetica Regular" charset="0"/>
                <a:sym typeface="宋体"/>
              </a:rPr>
              <a:t>® </a:t>
            </a:r>
            <a:r>
              <a:rPr kumimoji="0" lang="en-US" sz="800" b="0" i="0" u="none" strike="noStrike" kern="1200" cap="none" spc="-30" normalizeH="0" baseline="0" noProof="0" dirty="0">
                <a:ln w="3175">
                  <a:noFill/>
                </a:ln>
                <a:solidFill>
                  <a:srgbClr val="FFFFFF"/>
                </a:solidFill>
                <a:effectLst/>
                <a:uLnTx/>
                <a:uFillTx/>
                <a:latin typeface="Helvetica Regular" charset="0"/>
                <a:ea typeface="宋体"/>
                <a:cs typeface="Helvetica Regular" charset="0"/>
                <a:sym typeface="宋体"/>
              </a:rPr>
              <a:t>OWNER WILL DEPEND UPON THE AMOUNT OF HARD WORK, TALENT, AND DEDICATION WHICH HE OR SHE DEVOTES TO BUILDING HIS OR HER MARKET SINGAPORE</a:t>
            </a:r>
            <a:r>
              <a:rPr kumimoji="0" lang="en-US" sz="800" b="0" i="0" u="none" strike="noStrike" kern="1200" cap="none" spc="-30" normalizeH="0" baseline="30000" noProof="0" dirty="0">
                <a:ln w="3175">
                  <a:noFill/>
                </a:ln>
                <a:solidFill>
                  <a:srgbClr val="FFFFFF"/>
                </a:solidFill>
                <a:effectLst/>
                <a:uLnTx/>
                <a:uFillTx/>
                <a:latin typeface="Helvetica Regular" charset="0"/>
                <a:ea typeface="宋体"/>
                <a:cs typeface="Helvetica Regular" charset="0"/>
                <a:sym typeface="宋体"/>
              </a:rPr>
              <a:t>® </a:t>
            </a:r>
            <a:r>
              <a:rPr kumimoji="0" lang="en-US" sz="800" b="0" i="0" u="none" strike="noStrike" kern="1200" cap="none" spc="-30" normalizeH="0" baseline="0" noProof="0" dirty="0">
                <a:ln w="3175">
                  <a:noFill/>
                </a:ln>
                <a:solidFill>
                  <a:srgbClr val="FFFFFF"/>
                </a:solidFill>
                <a:effectLst/>
                <a:uLnTx/>
                <a:uFillTx/>
                <a:latin typeface="Helvetica Regular" charset="0"/>
                <a:ea typeface="宋体"/>
                <a:cs typeface="Helvetica Regular" charset="0"/>
                <a:sym typeface="宋体"/>
              </a:rPr>
              <a:t>BUSINESS. </a:t>
            </a:r>
          </a:p>
        </p:txBody>
      </p:sp>
    </p:spTree>
    <p:extLst>
      <p:ext uri="{BB962C8B-B14F-4D97-AF65-F5344CB8AC3E}">
        <p14:creationId xmlns:p14="http://schemas.microsoft.com/office/powerpoint/2010/main" val="522471435"/>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幻燈片編號"/>
          <p:cNvSpPr>
            <a:spLocks noGrp="1"/>
          </p:cNvSpPr>
          <p:nvPr>
            <p:ph type="sldNum" sz="quarter" idx="2"/>
          </p:nvPr>
        </p:nvSpPr>
        <p:spPr>
          <a:xfrm>
            <a:off x="6010386" y="6509650"/>
            <a:ext cx="301365" cy="297389"/>
          </a:xfrm>
          <a:prstGeom prst="rect">
            <a:avLst/>
          </a:prstGeom>
          <a:extLst>
            <a:ext uri="{C572A759-6A51-4108-AA02-DFA0A04FC94B}">
              <ma14:wrappingTextBoxFlag xmlns:ma14="http://schemas.microsoft.com/office/mac/drawingml/2011/main" xmlns="" val="1"/>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266" b="0" i="0" u="none" strike="noStrike" kern="1200" cap="none" spc="0" normalizeH="0" baseline="0" noProof="0">
                <a:ln>
                  <a:noFill/>
                </a:ln>
                <a:solidFill>
                  <a:srgbClr val="FFFFFF"/>
                </a:solidFill>
                <a:effectLst/>
                <a:uLnTx/>
                <a:uFillTx/>
                <a:latin typeface="Helvetica Light"/>
                <a:sym typeface="Helvetica Light"/>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sz="1266" b="0" i="0" u="none" strike="noStrike" kern="1200" cap="none" spc="0" normalizeH="0" baseline="0" noProof="0" dirty="0">
              <a:ln>
                <a:noFill/>
              </a:ln>
              <a:solidFill>
                <a:srgbClr val="FFFFFF"/>
              </a:solidFill>
              <a:effectLst/>
              <a:uLnTx/>
              <a:uFillTx/>
              <a:latin typeface="Helvetica Light"/>
              <a:sym typeface="Helvetica Light"/>
            </a:endParaRPr>
          </a:p>
        </p:txBody>
      </p:sp>
      <p:pic>
        <p:nvPicPr>
          <p:cNvPr id="203" name="Picture 2" descr="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7085491" y="723387"/>
            <a:ext cx="3813932" cy="5370431"/>
          </a:xfrm>
          <a:prstGeom prst="rect">
            <a:avLst/>
          </a:prstGeom>
          <a:ln w="12700">
            <a:miter lim="400000"/>
          </a:ln>
        </p:spPr>
      </p:pic>
      <p:sp>
        <p:nvSpPr>
          <p:cNvPr id="204" name="資深執行副總裁級  每四周佣金收入  63,000 -  81,000美金…"/>
          <p:cNvSpPr/>
          <p:nvPr/>
        </p:nvSpPr>
        <p:spPr>
          <a:xfrm>
            <a:off x="884013" y="838397"/>
            <a:ext cx="5474621" cy="5376581"/>
          </a:xfrm>
          <a:prstGeom prst="rect">
            <a:avLst/>
          </a:prstGeom>
          <a:ln w="12700">
            <a:miter lim="400000"/>
          </a:ln>
          <a:extLst>
            <a:ext uri="{C572A759-6A51-4108-AA02-DFA0A04FC94B}">
              <ma14:wrappingTextBoxFlag xmlns:ma14="http://schemas.microsoft.com/office/mac/drawingml/2011/main" xmlns="" val="1"/>
            </a:ext>
          </a:extLst>
        </p:spPr>
        <p:txBody>
          <a:bodyPr lIns="45717" tIns="45717" rIns="45717" bIns="45717">
            <a:noAutofit/>
          </a:bodyPr>
          <a:lstStyle/>
          <a:p>
            <a:pPr marL="0" marR="0" lvl="0" indent="0" algn="l" defTabSz="457207" rtl="0" eaLnBrk="1" fontAlgn="auto" latinLnBrk="0" hangingPunct="0">
              <a:lnSpc>
                <a:spcPct val="90000"/>
              </a:lnSpc>
              <a:spcBef>
                <a:spcPts val="0"/>
              </a:spcBef>
              <a:spcAft>
                <a:spcPts val="0"/>
              </a:spcAft>
              <a:buClrTx/>
              <a:buSzTx/>
              <a:buFontTx/>
              <a:buNone/>
              <a:tabLst/>
              <a:defRPr sz="6200">
                <a:ln w="25948">
                  <a:solidFill>
                    <a:srgbClr val="FFFFFF"/>
                  </a:solidFill>
                </a:ln>
                <a:solidFill>
                  <a:srgbClr val="FFFFFF"/>
                </a:solidFill>
                <a:effectLst>
                  <a:outerShdw blurRad="63500" dir="3600000" rotWithShape="0">
                    <a:srgbClr val="000000">
                      <a:alpha val="70000"/>
                    </a:srgbClr>
                  </a:outerShdw>
                </a:effectLst>
                <a:latin typeface="Microsoft JhengHei"/>
                <a:ea typeface="Microsoft JhengHei"/>
                <a:cs typeface="Microsoft JhengHei"/>
                <a:sym typeface="Microsoft JhengHei"/>
              </a:defRPr>
            </a:pPr>
            <a:r>
              <a:rPr kumimoji="0" lang="en-US" sz="3375" b="1"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t>SENIOR EXECUTIVE FIELD VICE PRESIDENT</a:t>
            </a:r>
            <a: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t/>
            </a:r>
            <a:b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br>
            <a: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t/>
            </a:r>
            <a:b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br>
            <a: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t>four-week pay cycle</a:t>
            </a:r>
          </a:p>
          <a:p>
            <a:pPr marL="0" marR="0" lvl="0" indent="0" algn="l" defTabSz="457207" rtl="0" eaLnBrk="1" fontAlgn="auto" latinLnBrk="0" hangingPunct="0">
              <a:lnSpc>
                <a:spcPct val="90000"/>
              </a:lnSpc>
              <a:spcBef>
                <a:spcPts val="0"/>
              </a:spcBef>
              <a:spcAft>
                <a:spcPts val="0"/>
              </a:spcAft>
              <a:buClrTx/>
              <a:buSzTx/>
              <a:buFontTx/>
              <a:buNone/>
              <a:tabLst/>
              <a:defRPr sz="6200">
                <a:ln w="25948">
                  <a:solidFill>
                    <a:srgbClr val="FFFFFF"/>
                  </a:solidFill>
                </a:ln>
                <a:solidFill>
                  <a:srgbClr val="FFFFFF"/>
                </a:solidFill>
                <a:effectLst>
                  <a:outerShdw blurRad="63500" dir="3600000" rotWithShape="0">
                    <a:srgbClr val="000000">
                      <a:alpha val="70000"/>
                    </a:srgbClr>
                  </a:outerShdw>
                </a:effectLst>
                <a:latin typeface="Microsoft JhengHei"/>
                <a:ea typeface="Microsoft JhengHei"/>
                <a:cs typeface="Microsoft JhengHei"/>
                <a:sym typeface="Microsoft JhengHei"/>
              </a:defRPr>
            </a:pPr>
            <a: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t> </a:t>
            </a:r>
            <a:b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br>
            <a: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t>US$63,000 – US$81,000</a:t>
            </a:r>
            <a:b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br>
            <a:endPar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endParaRPr>
          </a:p>
          <a:p>
            <a:pPr marL="0" marR="0" lvl="0" indent="0" algn="l" defTabSz="457207" rtl="0" eaLnBrk="1" fontAlgn="auto" latinLnBrk="0" hangingPunct="0">
              <a:lnSpc>
                <a:spcPct val="90000"/>
              </a:lnSpc>
              <a:spcBef>
                <a:spcPts val="0"/>
              </a:spcBef>
              <a:spcAft>
                <a:spcPts val="0"/>
              </a:spcAft>
              <a:buClrTx/>
              <a:buSzTx/>
              <a:buFontTx/>
              <a:buNone/>
              <a:tabLst/>
              <a:defRPr sz="6200">
                <a:ln w="25948">
                  <a:solidFill>
                    <a:srgbClr val="FFFFFF"/>
                  </a:solidFill>
                </a:ln>
                <a:solidFill>
                  <a:srgbClr val="FFFFFF"/>
                </a:solidFill>
                <a:effectLst>
                  <a:outerShdw blurRad="63500" dir="3600000" rotWithShape="0">
                    <a:srgbClr val="000000">
                      <a:alpha val="70000"/>
                    </a:srgbClr>
                  </a:outerShdw>
                </a:effectLst>
                <a:latin typeface="Microsoft JhengHei"/>
                <a:ea typeface="Microsoft JhengHei"/>
                <a:cs typeface="Microsoft JhengHei"/>
                <a:sym typeface="Microsoft JhengHei"/>
              </a:defRPr>
            </a:pPr>
            <a: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t/>
            </a:r>
            <a:b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br>
            <a: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t>Nina Hale (席南怡) </a:t>
            </a:r>
          </a:p>
        </p:txBody>
      </p:sp>
    </p:spTree>
    <p:extLst>
      <p:ext uri="{BB962C8B-B14F-4D97-AF65-F5344CB8AC3E}">
        <p14:creationId xmlns:p14="http://schemas.microsoft.com/office/powerpoint/2010/main" val="124892788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WordArt 2"/>
          <p:cNvSpPr>
            <a:spLocks noChangeArrowheads="1" noChangeShapeType="1" noTextEdit="1"/>
          </p:cNvSpPr>
          <p:nvPr/>
        </p:nvSpPr>
        <p:spPr bwMode="auto">
          <a:xfrm>
            <a:off x="1631504" y="2708920"/>
            <a:ext cx="9073008" cy="2232248"/>
          </a:xfrm>
          <a:prstGeom prst="rect">
            <a:avLst/>
          </a:prstGeom>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TW" sz="4400" b="0" i="0" u="sng" strike="noStrike" kern="10" cap="none" spc="0" normalizeH="0" baseline="0" noProof="0" dirty="0">
                <a:ln w="9525" cap="sq">
                  <a:noFill/>
                  <a:round/>
                  <a:headEnd type="none" w="sm" len="sm"/>
                  <a:tailEnd type="none" w="sm" len="sm"/>
                </a:ln>
                <a:solidFill>
                  <a:srgbClr val="B2324B"/>
                </a:solidFill>
                <a:effectLst>
                  <a:outerShdw blurRad="38100" dist="38100" dir="2700000" algn="tl">
                    <a:srgbClr val="000000">
                      <a:alpha val="43137"/>
                    </a:srgbClr>
                  </a:outerShdw>
                </a:effectLst>
                <a:uLnTx/>
                <a:uFillTx/>
                <a:latin typeface="Gill Sans MT" panose="020B0502020104020203"/>
                <a:ea typeface="微軟正黑體" panose="020B0604030504040204" pitchFamily="34" charset="-120"/>
                <a:cs typeface="+mn-ea"/>
              </a:rPr>
              <a:t>Magic of Residual Income</a:t>
            </a:r>
          </a:p>
        </p:txBody>
      </p:sp>
    </p:spTree>
    <p:extLst>
      <p:ext uri="{BB962C8B-B14F-4D97-AF65-F5344CB8AC3E}">
        <p14:creationId xmlns:p14="http://schemas.microsoft.com/office/powerpoint/2010/main" val="4148115408"/>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24146" y="332656"/>
            <a:ext cx="10972800" cy="1143000"/>
          </a:xfrm>
        </p:spPr>
        <p:txBody>
          <a:bodyPr>
            <a:normAutofit/>
          </a:bodyPr>
          <a:lstStyle/>
          <a:p>
            <a:pPr eaLnBrk="1" hangingPunct="1">
              <a:defRPr/>
            </a:pPr>
            <a:r>
              <a:rPr lang="en-US" altLang="zh-TW" sz="4800" dirty="0">
                <a:solidFill>
                  <a:schemeClr val="accent3"/>
                </a:solidFill>
                <a:latin typeface="+mn-lt"/>
                <a:ea typeface="Batang" pitchFamily="18" charset="-127"/>
              </a:rPr>
              <a:t>You need belief</a:t>
            </a:r>
            <a:endParaRPr lang="zh-TW" altLang="en-US" sz="4800" dirty="0">
              <a:solidFill>
                <a:schemeClr val="accent3"/>
              </a:solidFill>
              <a:latin typeface="+mn-lt"/>
              <a:ea typeface="Batang" pitchFamily="18" charset="-127"/>
            </a:endParaRPr>
          </a:p>
        </p:txBody>
      </p:sp>
      <p:sp>
        <p:nvSpPr>
          <p:cNvPr id="47107" name="Rectangle 3"/>
          <p:cNvSpPr>
            <a:spLocks noGrp="1" noChangeArrowheads="1"/>
          </p:cNvSpPr>
          <p:nvPr>
            <p:ph type="body" sz="half" idx="1"/>
          </p:nvPr>
        </p:nvSpPr>
        <p:spPr>
          <a:xfrm>
            <a:off x="624146" y="1541140"/>
            <a:ext cx="5384800" cy="4495800"/>
          </a:xfrm>
        </p:spPr>
        <p:txBody>
          <a:bodyPr/>
          <a:lstStyle/>
          <a:p>
            <a:pPr eaLnBrk="1" hangingPunct="1">
              <a:buFontTx/>
              <a:buNone/>
            </a:pPr>
            <a:r>
              <a:rPr lang="en-US" altLang="zh-TW" sz="4000" dirty="0">
                <a:ea typeface="新細明體" pitchFamily="18" charset="-120"/>
              </a:rPr>
              <a:t>Belief in yourself</a:t>
            </a:r>
          </a:p>
          <a:p>
            <a:pPr eaLnBrk="1" hangingPunct="1">
              <a:buFontTx/>
              <a:buNone/>
            </a:pPr>
            <a:r>
              <a:rPr lang="en-US" altLang="zh-TW" sz="4000" dirty="0">
                <a:ea typeface="新細明體" pitchFamily="18" charset="-120"/>
              </a:rPr>
              <a:t>Belief in your company </a:t>
            </a:r>
          </a:p>
          <a:p>
            <a:pPr eaLnBrk="1" hangingPunct="1">
              <a:buFontTx/>
              <a:buNone/>
            </a:pPr>
            <a:r>
              <a:rPr lang="en-US" altLang="zh-TW" sz="4000" dirty="0">
                <a:ea typeface="新細明體" pitchFamily="18" charset="-120"/>
              </a:rPr>
              <a:t>Belief in your team</a:t>
            </a:r>
          </a:p>
          <a:p>
            <a:pPr eaLnBrk="1" hangingPunct="1">
              <a:buFontTx/>
              <a:buNone/>
            </a:pPr>
            <a:r>
              <a:rPr lang="en-US" altLang="zh-TW" sz="4000" dirty="0">
                <a:ea typeface="新細明體" pitchFamily="18" charset="-120"/>
              </a:rPr>
              <a:t>Belief Is The Foundation Of Everything</a:t>
            </a:r>
          </a:p>
        </p:txBody>
      </p:sp>
      <p:pic>
        <p:nvPicPr>
          <p:cNvPr id="47108" name="Picture 4"/>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87998" y="1988840"/>
            <a:ext cx="5408948" cy="3600400"/>
          </a:xfrm>
          <a:noFill/>
        </p:spPr>
      </p:pic>
    </p:spTree>
    <p:extLst>
      <p:ext uri="{BB962C8B-B14F-4D97-AF65-F5344CB8AC3E}">
        <p14:creationId xmlns:p14="http://schemas.microsoft.com/office/powerpoint/2010/main" val="10820380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Treat  Your Business Like Big Business</a:t>
            </a:r>
          </a:p>
        </p:txBody>
      </p:sp>
      <p:sp>
        <p:nvSpPr>
          <p:cNvPr id="3" name="Content Placeholder 2"/>
          <p:cNvSpPr>
            <a:spLocks noGrp="1"/>
          </p:cNvSpPr>
          <p:nvPr>
            <p:ph idx="1"/>
          </p:nvPr>
        </p:nvSpPr>
        <p:spPr/>
        <p:txBody>
          <a:bodyPr>
            <a:normAutofit/>
          </a:bodyPr>
          <a:lstStyle/>
          <a:p>
            <a:r>
              <a:rPr lang="en-US" sz="3200" dirty="0"/>
              <a:t>Market Singapore</a:t>
            </a:r>
            <a:r>
              <a:rPr lang="en-US" sz="3200" dirty="0">
                <a:latin typeface="Calibri" panose="020F0502020204030204" pitchFamily="34" charset="0"/>
              </a:rPr>
              <a:t>® </a:t>
            </a:r>
            <a:r>
              <a:rPr lang="en-US" sz="3200" dirty="0"/>
              <a:t>combined the Internet, Shop.com, Franchising, Networking, and Wellness/ Health &amp; Nutrition, all the powerful business forms of this century.  We lead the parade in the next trillion dollar industry. If you believe you are involved in the biggest and the best business of your life , you will work to make it and get paid accordingly!</a:t>
            </a:r>
          </a:p>
        </p:txBody>
      </p:sp>
    </p:spTree>
    <p:extLst>
      <p:ext uri="{BB962C8B-B14F-4D97-AF65-F5344CB8AC3E}">
        <p14:creationId xmlns:p14="http://schemas.microsoft.com/office/powerpoint/2010/main" val="2250303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3695"/>
            <a:ext cx="10972800" cy="1143000"/>
          </a:xfrm>
        </p:spPr>
        <p:txBody>
          <a:bodyPr>
            <a:normAutofit/>
          </a:bodyPr>
          <a:lstStyle/>
          <a:p>
            <a:r>
              <a:rPr lang="en-US" sz="4800" dirty="0">
                <a:solidFill>
                  <a:schemeClr val="accent3"/>
                </a:solidFill>
              </a:rPr>
              <a:t>Be a product of the product</a:t>
            </a:r>
          </a:p>
        </p:txBody>
      </p:sp>
      <p:sp>
        <p:nvSpPr>
          <p:cNvPr id="3" name="Text Placeholder 2"/>
          <p:cNvSpPr>
            <a:spLocks noGrp="1"/>
          </p:cNvSpPr>
          <p:nvPr>
            <p:ph type="body" sz="half" idx="1"/>
          </p:nvPr>
        </p:nvSpPr>
        <p:spPr/>
        <p:txBody>
          <a:bodyPr>
            <a:normAutofit/>
          </a:bodyPr>
          <a:lstStyle/>
          <a:p>
            <a:pPr algn="just"/>
            <a:r>
              <a:rPr lang="en-US" sz="2800" dirty="0"/>
              <a:t>If you don’t use as many products as you can, then your team won’t either. </a:t>
            </a:r>
            <a:r>
              <a:rPr lang="zh-CN" altLang="en-US" sz="2800" dirty="0"/>
              <a:t> </a:t>
            </a:r>
            <a:r>
              <a:rPr lang="en-US" sz="2800" dirty="0"/>
              <a:t>You can’t recommend products you don’t use right? Become a living example of the quality of your products. It’s easy to retail when people can see your energy and health. </a:t>
            </a:r>
          </a:p>
        </p:txBody>
      </p:sp>
      <p:sp>
        <p:nvSpPr>
          <p:cNvPr id="4" name="Content Placeholder 3"/>
          <p:cNvSpPr>
            <a:spLocks noGrp="1"/>
          </p:cNvSpPr>
          <p:nvPr>
            <p:ph sz="half" idx="2"/>
          </p:nvPr>
        </p:nvSpPr>
        <p:spPr/>
        <p:txBody>
          <a:bodyPr/>
          <a:lstStyle/>
          <a:p>
            <a:endParaRPr lang="en-SG"/>
          </a:p>
        </p:txBody>
      </p:sp>
      <p:pic>
        <p:nvPicPr>
          <p:cNvPr id="6" name="Picture 2" descr="Image result for isotonix produc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1902" y="2348880"/>
            <a:ext cx="5316706" cy="2417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309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981200" y="217905"/>
            <a:ext cx="8229600" cy="1143000"/>
          </a:xfrm>
        </p:spPr>
        <p:txBody>
          <a:bodyPr/>
          <a:lstStyle/>
          <a:p>
            <a:pPr eaLnBrk="1" hangingPunct="1">
              <a:defRPr/>
            </a:pPr>
            <a:endParaRPr lang="zh-TW" altLang="en-US" dirty="0">
              <a:solidFill>
                <a:schemeClr val="accent3"/>
              </a:solidFill>
              <a:latin typeface="Times New Roman" pitchFamily="18" charset="0"/>
              <a:ea typeface="Batang" pitchFamily="18" charset="-127"/>
            </a:endParaRPr>
          </a:p>
        </p:txBody>
      </p:sp>
      <p:sp>
        <p:nvSpPr>
          <p:cNvPr id="54275" name="Rectangle 3"/>
          <p:cNvSpPr>
            <a:spLocks noGrp="1" noChangeArrowheads="1"/>
          </p:cNvSpPr>
          <p:nvPr>
            <p:ph type="body" sz="half" idx="1"/>
          </p:nvPr>
        </p:nvSpPr>
        <p:spPr>
          <a:xfrm>
            <a:off x="609600" y="1420466"/>
            <a:ext cx="7862664" cy="4456806"/>
          </a:xfrm>
        </p:spPr>
        <p:txBody>
          <a:bodyPr>
            <a:normAutofit/>
          </a:bodyPr>
          <a:lstStyle/>
          <a:p>
            <a:pPr eaLnBrk="1" hangingPunct="1"/>
            <a:r>
              <a:rPr lang="en-US" altLang="zh-TW" sz="3600" dirty="0">
                <a:ea typeface="新細明體" pitchFamily="18" charset="-120"/>
              </a:rPr>
              <a:t>Speak Fluent Market America </a:t>
            </a:r>
          </a:p>
        </p:txBody>
      </p:sp>
      <p:sp>
        <p:nvSpPr>
          <p:cNvPr id="2" name="Content Placeholder 1"/>
          <p:cNvSpPr>
            <a:spLocks noGrp="1"/>
          </p:cNvSpPr>
          <p:nvPr>
            <p:ph sz="half" idx="2"/>
          </p:nvPr>
        </p:nvSpPr>
        <p:spPr/>
        <p:txBody>
          <a:bodyPr/>
          <a:lstStyle/>
          <a:p>
            <a:endParaRPr lang="en-SG"/>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7604646" y="1333815"/>
            <a:ext cx="3977754" cy="4943228"/>
          </a:xfrm>
          <a:prstGeom prst="rect">
            <a:avLst/>
          </a:prstGeom>
          <a:noFill/>
        </p:spPr>
      </p:pic>
    </p:spTree>
    <p:extLst>
      <p:ext uri="{BB962C8B-B14F-4D97-AF65-F5344CB8AC3E}">
        <p14:creationId xmlns:p14="http://schemas.microsoft.com/office/powerpoint/2010/main" val="806269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chemeClr val="accent3"/>
                </a:solidFill>
              </a:rPr>
              <a:t>Talk in Themes</a:t>
            </a:r>
          </a:p>
        </p:txBody>
      </p:sp>
      <p:sp>
        <p:nvSpPr>
          <p:cNvPr id="3" name="Text Placeholder 2"/>
          <p:cNvSpPr>
            <a:spLocks noGrp="1"/>
          </p:cNvSpPr>
          <p:nvPr>
            <p:ph type="body" sz="half" idx="1"/>
          </p:nvPr>
        </p:nvSpPr>
        <p:spPr>
          <a:xfrm>
            <a:off x="479376" y="1600200"/>
            <a:ext cx="5384800" cy="4495800"/>
          </a:xfrm>
        </p:spPr>
        <p:txBody>
          <a:bodyPr>
            <a:normAutofit/>
          </a:bodyPr>
          <a:lstStyle/>
          <a:p>
            <a:pPr algn="just"/>
            <a:r>
              <a:rPr lang="en-US" sz="2800" dirty="0"/>
              <a:t>Make sure you can easily talk about MASG Themes like: Franchise vs. </a:t>
            </a:r>
            <a:r>
              <a:rPr lang="en-US" sz="2800" dirty="0" err="1"/>
              <a:t>Unfranchise</a:t>
            </a:r>
            <a:r>
              <a:rPr lang="en-US" sz="2800" dirty="0">
                <a:latin typeface="Calibri" panose="020F0502020204030204" pitchFamily="34" charset="0"/>
              </a:rPr>
              <a:t>®</a:t>
            </a:r>
            <a:r>
              <a:rPr lang="en-US" sz="2800" dirty="0"/>
              <a:t>, the 2-3 Year Plan vs the 45 year plan, Internet Marketing, the GMTSS, Shopping Annuity</a:t>
            </a:r>
            <a:r>
              <a:rPr lang="en-US" sz="2800" dirty="0">
                <a:latin typeface="Calibri" panose="020F0502020204030204" pitchFamily="34" charset="0"/>
              </a:rPr>
              <a:t>®</a:t>
            </a:r>
            <a:r>
              <a:rPr lang="en-US" sz="2800" dirty="0"/>
              <a:t> and Shop.com</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59454" y="2011896"/>
            <a:ext cx="5245423" cy="3672408"/>
          </a:xfrm>
          <a:prstGeom prst="rect">
            <a:avLst/>
          </a:prstGeom>
        </p:spPr>
      </p:pic>
    </p:spTree>
    <p:extLst>
      <p:ext uri="{BB962C8B-B14F-4D97-AF65-F5344CB8AC3E}">
        <p14:creationId xmlns:p14="http://schemas.microsoft.com/office/powerpoint/2010/main" val="1341697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solidFill>
                  <a:schemeClr val="accent3"/>
                </a:solidFill>
              </a:rPr>
              <a:t>Social Media Recruiting</a:t>
            </a:r>
          </a:p>
        </p:txBody>
      </p:sp>
      <p:sp>
        <p:nvSpPr>
          <p:cNvPr id="3" name="Text Placeholder 2"/>
          <p:cNvSpPr>
            <a:spLocks noGrp="1"/>
          </p:cNvSpPr>
          <p:nvPr>
            <p:ph type="body" sz="half" idx="1"/>
          </p:nvPr>
        </p:nvSpPr>
        <p:spPr/>
        <p:txBody>
          <a:bodyPr>
            <a:normAutofit/>
          </a:bodyPr>
          <a:lstStyle/>
          <a:p>
            <a:pPr algn="just"/>
            <a:r>
              <a:rPr lang="en-US" sz="2800" dirty="0"/>
              <a:t>Now more than ever, it’s become easier to start a conversation through Social Media. Are you taking advantage of these mediums? Rekindle cold markets by messaging old friends or acquaintances. But remember not to spam! Be yourself, not a pushy salesman. </a:t>
            </a:r>
          </a:p>
        </p:txBody>
      </p:sp>
      <p:sp>
        <p:nvSpPr>
          <p:cNvPr id="4" name="Content Placeholder 3"/>
          <p:cNvSpPr>
            <a:spLocks noGrp="1"/>
          </p:cNvSpPr>
          <p:nvPr>
            <p:ph sz="half" idx="2"/>
          </p:nvPr>
        </p:nvSpPr>
        <p:spPr/>
        <p:txBody>
          <a:bodyPr/>
          <a:lstStyle/>
          <a:p>
            <a:endParaRPr lang="en-SG"/>
          </a:p>
        </p:txBody>
      </p:sp>
      <p:pic>
        <p:nvPicPr>
          <p:cNvPr id="6" name="Content Placeholder 4"/>
          <p:cNvPicPr>
            <a:picLocks noChangeAspect="1"/>
          </p:cNvPicPr>
          <p:nvPr/>
        </p:nvPicPr>
        <p:blipFill rotWithShape="1">
          <a:blip r:embed="rId2" cstate="print">
            <a:extLst>
              <a:ext uri="{28A0092B-C50C-407E-A947-70E740481C1C}">
                <a14:useLocalDpi xmlns:a14="http://schemas.microsoft.com/office/drawing/2010/main" val="0"/>
              </a:ext>
            </a:extLst>
          </a:blip>
          <a:srcRect t="-3609"/>
          <a:stretch/>
        </p:blipFill>
        <p:spPr>
          <a:xfrm>
            <a:off x="6240015" y="2276872"/>
            <a:ext cx="5421439" cy="2503813"/>
          </a:xfrm>
          <a:prstGeom prst="rect">
            <a:avLst/>
          </a:prstGeom>
        </p:spPr>
      </p:pic>
    </p:spTree>
    <p:extLst>
      <p:ext uri="{BB962C8B-B14F-4D97-AF65-F5344CB8AC3E}">
        <p14:creationId xmlns:p14="http://schemas.microsoft.com/office/powerpoint/2010/main" val="2920735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a:bodyPr>
          <a:lstStyle/>
          <a:p>
            <a:pPr eaLnBrk="1" hangingPunct="1">
              <a:defRPr/>
            </a:pPr>
            <a:r>
              <a:rPr lang="en-US" altLang="zh-TW" sz="4800" dirty="0">
                <a:solidFill>
                  <a:schemeClr val="accent3"/>
                </a:solidFill>
                <a:latin typeface="+mn-lt"/>
                <a:ea typeface="新細明體" pitchFamily="18" charset="-120"/>
              </a:rPr>
              <a:t>Learn How To Show The Plan</a:t>
            </a:r>
          </a:p>
        </p:txBody>
      </p:sp>
      <p:sp>
        <p:nvSpPr>
          <p:cNvPr id="57347" name="Rectangle 3"/>
          <p:cNvSpPr>
            <a:spLocks noGrp="1" noChangeArrowheads="1"/>
          </p:cNvSpPr>
          <p:nvPr>
            <p:ph type="body" sz="half" idx="1"/>
          </p:nvPr>
        </p:nvSpPr>
        <p:spPr>
          <a:xfrm>
            <a:off x="975151" y="1625650"/>
            <a:ext cx="5222449" cy="4470350"/>
          </a:xfrm>
        </p:spPr>
        <p:txBody>
          <a:bodyPr>
            <a:normAutofit/>
          </a:bodyPr>
          <a:lstStyle/>
          <a:p>
            <a:pPr eaLnBrk="1" hangingPunct="1">
              <a:buFontTx/>
              <a:buNone/>
            </a:pPr>
            <a:r>
              <a:rPr lang="en-US" altLang="zh-TW" sz="3200" dirty="0">
                <a:ea typeface="新細明體" pitchFamily="18" charset="-120"/>
              </a:rPr>
              <a:t>Learn how to show the plan</a:t>
            </a:r>
          </a:p>
          <a:p>
            <a:pPr algn="just" eaLnBrk="1" hangingPunct="1">
              <a:buFontTx/>
              <a:buNone/>
            </a:pPr>
            <a:r>
              <a:rPr lang="en-US" altLang="zh-TW" sz="3200" dirty="0">
                <a:ea typeface="新細明體" pitchFamily="18" charset="-120"/>
              </a:rPr>
              <a:t>   You Cannot Conduct a One-on-One or Two-on-One and the ABC Pattern if  You Cannot show the Plan</a:t>
            </a:r>
          </a:p>
          <a:p>
            <a:pPr eaLnBrk="1" hangingPunct="1">
              <a:buFontTx/>
              <a:buNone/>
            </a:pPr>
            <a:endParaRPr lang="zh-TW" altLang="en-US" sz="3200" dirty="0">
              <a:ea typeface="新細明體" pitchFamily="18" charset="-120"/>
            </a:endParaRPr>
          </a:p>
        </p:txBody>
      </p:sp>
      <p:sp>
        <p:nvSpPr>
          <p:cNvPr id="2" name="Content Placeholder 1"/>
          <p:cNvSpPr>
            <a:spLocks noGrp="1"/>
          </p:cNvSpPr>
          <p:nvPr>
            <p:ph sz="half" idx="2"/>
          </p:nvPr>
        </p:nvSpPr>
        <p:spPr/>
        <p:txBody>
          <a:bodyPr/>
          <a:lstStyle/>
          <a:p>
            <a:endParaRPr lang="en-SG"/>
          </a:p>
        </p:txBody>
      </p:sp>
      <p:pic>
        <p:nvPicPr>
          <p:cNvPr id="6" name="Picture 4" descr="j0398387[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7968208" y="2204864"/>
            <a:ext cx="2374179" cy="3135266"/>
          </a:xfrm>
          <a:prstGeom prst="rect">
            <a:avLst/>
          </a:prstGeom>
          <a:noFill/>
        </p:spPr>
      </p:pic>
    </p:spTree>
    <p:extLst>
      <p:ext uri="{BB962C8B-B14F-4D97-AF65-F5344CB8AC3E}">
        <p14:creationId xmlns:p14="http://schemas.microsoft.com/office/powerpoint/2010/main" val="756074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noAutofit/>
          </a:bodyPr>
          <a:lstStyle/>
          <a:p>
            <a:pPr eaLnBrk="1" hangingPunct="1">
              <a:defRPr/>
            </a:pPr>
            <a:r>
              <a:rPr lang="en-US" altLang="zh-TW" sz="3200" dirty="0">
                <a:ea typeface="新細明體" pitchFamily="18" charset="-120"/>
              </a:rPr>
              <a:t>To build market America business you need to understand these</a:t>
            </a:r>
            <a:endParaRPr lang="zh-TW" altLang="en-US" sz="3200" dirty="0">
              <a:ea typeface="新細明體" pitchFamily="18" charset="-120"/>
            </a:endParaRPr>
          </a:p>
        </p:txBody>
      </p:sp>
      <p:sp>
        <p:nvSpPr>
          <p:cNvPr id="62467" name="Rectangle 3"/>
          <p:cNvSpPr>
            <a:spLocks noGrp="1" noChangeArrowheads="1"/>
          </p:cNvSpPr>
          <p:nvPr>
            <p:ph idx="1"/>
          </p:nvPr>
        </p:nvSpPr>
        <p:spPr>
          <a:xfrm>
            <a:off x="551294" y="2492896"/>
            <a:ext cx="11029615" cy="3678303"/>
          </a:xfrm>
        </p:spPr>
        <p:txBody>
          <a:bodyPr>
            <a:normAutofit/>
          </a:bodyPr>
          <a:lstStyle/>
          <a:p>
            <a:pPr eaLnBrk="1" hangingPunct="1"/>
            <a:r>
              <a:rPr lang="en-US" altLang="zh-TW" sz="4800" dirty="0">
                <a:solidFill>
                  <a:srgbClr val="FF0000"/>
                </a:solidFill>
                <a:ea typeface="新細明體" pitchFamily="18" charset="-120"/>
              </a:rPr>
              <a:t>Not everybody will do Market Singapore</a:t>
            </a:r>
            <a:r>
              <a:rPr lang="en-US" altLang="zh-TW" sz="5100" dirty="0">
                <a:solidFill>
                  <a:srgbClr val="FF0000"/>
                </a:solidFill>
                <a:latin typeface="Calibri" panose="020F0502020204030204" pitchFamily="34" charset="0"/>
                <a:ea typeface="新細明體" pitchFamily="18" charset="-120"/>
              </a:rPr>
              <a:t>®</a:t>
            </a:r>
            <a:r>
              <a:rPr lang="en-US" altLang="zh-TW" sz="4800" dirty="0">
                <a:solidFill>
                  <a:srgbClr val="FF0000"/>
                </a:solidFill>
                <a:ea typeface="新細明體" pitchFamily="18" charset="-120"/>
              </a:rPr>
              <a:t> </a:t>
            </a:r>
            <a:endParaRPr lang="zh-TW" altLang="en-US" sz="4800" dirty="0">
              <a:solidFill>
                <a:srgbClr val="FF0000"/>
              </a:solidFill>
              <a:ea typeface="新細明體" pitchFamily="18" charset="-120"/>
            </a:endParaRPr>
          </a:p>
          <a:p>
            <a:pPr eaLnBrk="1" hangingPunct="1"/>
            <a:endParaRPr lang="zh-TW" altLang="en-US" dirty="0">
              <a:ea typeface="新細明體" pitchFamily="18" charset="-120"/>
            </a:endParaRPr>
          </a:p>
          <a:p>
            <a:pPr eaLnBrk="1" hangingPunct="1"/>
            <a:r>
              <a:rPr lang="en-US" altLang="zh-TW" sz="4800" dirty="0">
                <a:solidFill>
                  <a:srgbClr val="FF0000"/>
                </a:solidFill>
                <a:ea typeface="新細明體" pitchFamily="18" charset="-120"/>
              </a:rPr>
              <a:t>It’s impossible that no one will do Market Singapore</a:t>
            </a:r>
            <a:r>
              <a:rPr lang="en-US" altLang="zh-TW" sz="4800" dirty="0">
                <a:solidFill>
                  <a:srgbClr val="FF0000"/>
                </a:solidFill>
                <a:latin typeface="Calibri" panose="020F0502020204030204" pitchFamily="34" charset="0"/>
                <a:ea typeface="新細明體" pitchFamily="18" charset="-120"/>
              </a:rPr>
              <a:t>®</a:t>
            </a:r>
            <a:endParaRPr lang="en-US" altLang="zh-TW" sz="4800" dirty="0">
              <a:solidFill>
                <a:srgbClr val="FF0000"/>
              </a:solidFill>
              <a:ea typeface="新細明體" pitchFamily="18" charset="-120"/>
            </a:endParaRPr>
          </a:p>
          <a:p>
            <a:pPr eaLnBrk="1" hangingPunct="1"/>
            <a:endParaRPr lang="zh-TW" altLang="en-US" sz="4800" dirty="0">
              <a:solidFill>
                <a:srgbClr val="FF0000"/>
              </a:solidFill>
              <a:ea typeface="新細明體" pitchFamily="18" charset="-120"/>
            </a:endParaRPr>
          </a:p>
        </p:txBody>
      </p:sp>
    </p:spTree>
    <p:extLst>
      <p:ext uri="{BB962C8B-B14F-4D97-AF65-F5344CB8AC3E}">
        <p14:creationId xmlns:p14="http://schemas.microsoft.com/office/powerpoint/2010/main" val="1294103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自我介紹"/>
          <p:cNvSpPr>
            <a:spLocks noGrp="1"/>
          </p:cNvSpPr>
          <p:nvPr>
            <p:ph type="title" idx="4294967295"/>
          </p:nvPr>
        </p:nvSpPr>
        <p:spPr>
          <a:xfrm>
            <a:off x="2031195" y="326326"/>
            <a:ext cx="6953473" cy="708773"/>
          </a:xfrm>
          <a:prstGeom prst="rect">
            <a:avLst/>
          </a:prstGeom>
        </p:spPr>
        <p:txBody>
          <a:bodyPr lIns="32144" tIns="32144" rIns="32144" bIns="32144" anchor="b">
            <a:normAutofit fontScale="90000"/>
          </a:bodyPr>
          <a:lstStyle>
            <a:lvl1pPr algn="l" defTabSz="914400">
              <a:defRPr sz="4800" cap="all">
                <a:solidFill>
                  <a:srgbClr val="EBC619"/>
                </a:solidFill>
                <a:latin typeface="华文细黑"/>
                <a:ea typeface="华文细黑"/>
                <a:cs typeface="华文细黑"/>
                <a:sym typeface="华文细黑"/>
              </a:defRPr>
            </a:lvl1pPr>
          </a:lstStyle>
          <a:p>
            <a:r>
              <a:rPr lang="en-US" sz="5625" dirty="0"/>
              <a:t>Self introduction</a:t>
            </a:r>
          </a:p>
        </p:txBody>
      </p:sp>
      <p:sp>
        <p:nvSpPr>
          <p:cNvPr id="191" name="軍人子弟（外省人）…"/>
          <p:cNvSpPr>
            <a:spLocks noGrp="1"/>
          </p:cNvSpPr>
          <p:nvPr>
            <p:ph type="body" idx="4294967295"/>
          </p:nvPr>
        </p:nvSpPr>
        <p:spPr>
          <a:xfrm>
            <a:off x="2031197" y="1276193"/>
            <a:ext cx="8315208" cy="4644739"/>
          </a:xfrm>
          <a:prstGeom prst="rect">
            <a:avLst/>
          </a:prstGeom>
        </p:spPr>
        <p:txBody>
          <a:bodyPr lIns="32144" tIns="32144" rIns="32144" bIns="32144" anchor="t">
            <a:normAutofit/>
          </a:bodyPr>
          <a:lstStyle/>
          <a:p>
            <a:pPr defTabSz="642947">
              <a:lnSpc>
                <a:spcPct val="150000"/>
              </a:lnSpc>
              <a:spcBef>
                <a:spcPts val="422"/>
              </a:spcBef>
              <a:buSzTx/>
              <a:defRPr sz="3000">
                <a:latin typeface="宋体"/>
                <a:ea typeface="宋体"/>
                <a:cs typeface="宋体"/>
                <a:sym typeface="宋体"/>
              </a:defRPr>
            </a:pPr>
            <a:r>
              <a:rPr lang="en-US" sz="2531" dirty="0"/>
              <a:t>Born in a military family (foreigner)</a:t>
            </a:r>
          </a:p>
          <a:p>
            <a:pPr defTabSz="642947">
              <a:lnSpc>
                <a:spcPct val="150000"/>
              </a:lnSpc>
              <a:spcBef>
                <a:spcPts val="422"/>
              </a:spcBef>
              <a:buSzTx/>
              <a:defRPr sz="3000">
                <a:latin typeface="宋体"/>
                <a:ea typeface="宋体"/>
                <a:cs typeface="宋体"/>
                <a:sym typeface="宋体"/>
              </a:defRPr>
            </a:pPr>
            <a:r>
              <a:rPr lang="en-US" sz="2531" dirty="0"/>
              <a:t>Got married after college graduation. </a:t>
            </a:r>
          </a:p>
          <a:p>
            <a:pPr marL="241105" indent="-241105" defTabSz="642947">
              <a:lnSpc>
                <a:spcPct val="150000"/>
              </a:lnSpc>
              <a:spcBef>
                <a:spcPts val="422"/>
              </a:spcBef>
              <a:buSzTx/>
              <a:buNone/>
              <a:defRPr sz="3000">
                <a:latin typeface="宋体"/>
                <a:ea typeface="宋体"/>
                <a:cs typeface="宋体"/>
                <a:sym typeface="宋体"/>
              </a:defRPr>
            </a:pPr>
            <a:r>
              <a:rPr lang="en-US" sz="2531" dirty="0"/>
              <a:t>Never had any work experience</a:t>
            </a:r>
          </a:p>
          <a:p>
            <a:pPr defTabSz="642947">
              <a:lnSpc>
                <a:spcPct val="150000"/>
              </a:lnSpc>
              <a:spcBef>
                <a:spcPts val="422"/>
              </a:spcBef>
              <a:buSzTx/>
              <a:defRPr sz="3000">
                <a:latin typeface="宋体"/>
                <a:ea typeface="宋体"/>
                <a:cs typeface="宋体"/>
                <a:sym typeface="宋体"/>
              </a:defRPr>
            </a:pPr>
            <a:r>
              <a:rPr lang="en-US" sz="2531" dirty="0"/>
              <a:t>Got divorced in 1987 and raised my son by myself</a:t>
            </a:r>
          </a:p>
          <a:p>
            <a:pPr defTabSz="642947">
              <a:lnSpc>
                <a:spcPct val="150000"/>
              </a:lnSpc>
              <a:spcBef>
                <a:spcPts val="422"/>
              </a:spcBef>
              <a:buSzTx/>
              <a:defRPr sz="3000">
                <a:latin typeface="宋体"/>
                <a:ea typeface="宋体"/>
                <a:cs typeface="宋体"/>
                <a:sym typeface="宋体"/>
              </a:defRPr>
            </a:pPr>
            <a:r>
              <a:rPr lang="en-US" sz="2531" dirty="0"/>
              <a:t>Immigrated to the United States in 1990. </a:t>
            </a:r>
          </a:p>
          <a:p>
            <a:pPr marL="241105" indent="-241105" defTabSz="642947">
              <a:lnSpc>
                <a:spcPct val="150000"/>
              </a:lnSpc>
              <a:spcBef>
                <a:spcPts val="422"/>
              </a:spcBef>
              <a:buSzTx/>
              <a:buNone/>
              <a:defRPr sz="3000">
                <a:latin typeface="宋体"/>
                <a:ea typeface="宋体"/>
                <a:cs typeface="宋体"/>
                <a:sym typeface="宋体"/>
              </a:defRPr>
            </a:pPr>
            <a:r>
              <a:rPr lang="en-US" sz="2531" dirty="0"/>
              <a:t>Knew little English and had no job</a:t>
            </a:r>
          </a:p>
          <a:p>
            <a:pPr defTabSz="642947">
              <a:lnSpc>
                <a:spcPct val="150000"/>
              </a:lnSpc>
              <a:spcBef>
                <a:spcPts val="422"/>
              </a:spcBef>
              <a:buSzTx/>
              <a:defRPr sz="3000">
                <a:latin typeface="宋体"/>
                <a:ea typeface="宋体"/>
                <a:cs typeface="宋体"/>
                <a:sym typeface="宋体"/>
              </a:defRPr>
            </a:pPr>
            <a:r>
              <a:rPr lang="en-US" sz="2531" dirty="0"/>
              <a:t>Joined Market America in December, 1995</a:t>
            </a:r>
          </a:p>
        </p:txBody>
      </p:sp>
    </p:spTree>
    <p:extLst>
      <p:ext uri="{BB962C8B-B14F-4D97-AF65-F5344CB8AC3E}">
        <p14:creationId xmlns:p14="http://schemas.microsoft.com/office/powerpoint/2010/main" val="829553933"/>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a:t>5 </a:t>
            </a:r>
            <a:r>
              <a:rPr lang="en-US" sz="4800" dirty="0" err="1"/>
              <a:t>ReasonS</a:t>
            </a:r>
            <a:r>
              <a:rPr lang="en-US" sz="4800" dirty="0"/>
              <a:t> to go to Convention</a:t>
            </a:r>
          </a:p>
        </p:txBody>
      </p:sp>
      <p:sp>
        <p:nvSpPr>
          <p:cNvPr id="3" name="Content Placeholder 2"/>
          <p:cNvSpPr>
            <a:spLocks noGrp="1"/>
          </p:cNvSpPr>
          <p:nvPr>
            <p:ph idx="1"/>
          </p:nvPr>
        </p:nvSpPr>
        <p:spPr>
          <a:xfrm>
            <a:off x="555064" y="2276872"/>
            <a:ext cx="11029615" cy="3678303"/>
          </a:xfrm>
        </p:spPr>
        <p:txBody>
          <a:bodyPr>
            <a:normAutofit/>
          </a:bodyPr>
          <a:lstStyle/>
          <a:p>
            <a:r>
              <a:rPr lang="en-US" sz="3200" dirty="0"/>
              <a:t>1. Belief and Attitude </a:t>
            </a:r>
          </a:p>
          <a:p>
            <a:r>
              <a:rPr lang="en-US" sz="3200" dirty="0"/>
              <a:t>2. Knowledge and Duplication</a:t>
            </a:r>
          </a:p>
          <a:p>
            <a:r>
              <a:rPr lang="en-US" sz="3200" dirty="0"/>
              <a:t>3. </a:t>
            </a:r>
            <a:r>
              <a:rPr lang="en-US" sz="3200" dirty="0" err="1"/>
              <a:t>Realisation</a:t>
            </a:r>
            <a:r>
              <a:rPr lang="en-US" sz="3200" dirty="0"/>
              <a:t> and Insight </a:t>
            </a:r>
          </a:p>
          <a:p>
            <a:r>
              <a:rPr lang="en-US" sz="3200" dirty="0"/>
              <a:t>4. Fellowship and Fun</a:t>
            </a:r>
          </a:p>
          <a:p>
            <a:r>
              <a:rPr lang="en-US" sz="3200" dirty="0"/>
              <a:t>5. Leadership by Example and Shortcut to Success </a:t>
            </a:r>
          </a:p>
          <a:p>
            <a:endParaRPr lang="en-US" sz="3200" dirty="0"/>
          </a:p>
        </p:txBody>
      </p:sp>
    </p:spTree>
    <p:extLst>
      <p:ext uri="{BB962C8B-B14F-4D97-AF65-F5344CB8AC3E}">
        <p14:creationId xmlns:p14="http://schemas.microsoft.com/office/powerpoint/2010/main" val="16935733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097" y="548680"/>
            <a:ext cx="11029616" cy="1013800"/>
          </a:xfrm>
        </p:spPr>
        <p:txBody>
          <a:bodyPr>
            <a:noAutofit/>
          </a:bodyPr>
          <a:lstStyle/>
          <a:p>
            <a:r>
              <a:rPr lang="en-US" sz="3600" dirty="0"/>
              <a:t>THREE MAJOR CAUSES OF THE PLATEAU EFFECT </a:t>
            </a:r>
          </a:p>
        </p:txBody>
      </p:sp>
      <p:sp>
        <p:nvSpPr>
          <p:cNvPr id="3" name="Content Placeholder 2"/>
          <p:cNvSpPr>
            <a:spLocks noGrp="1"/>
          </p:cNvSpPr>
          <p:nvPr>
            <p:ph idx="1"/>
          </p:nvPr>
        </p:nvSpPr>
        <p:spPr/>
        <p:txBody>
          <a:bodyPr>
            <a:noAutofit/>
          </a:bodyPr>
          <a:lstStyle/>
          <a:p>
            <a:pPr algn="just"/>
            <a:r>
              <a:rPr lang="en-US" sz="3600" dirty="0"/>
              <a:t>1. DEAD BATTERIES</a:t>
            </a:r>
          </a:p>
          <a:p>
            <a:pPr algn="just"/>
            <a:endParaRPr lang="en-US" sz="3600" dirty="0"/>
          </a:p>
          <a:p>
            <a:pPr algn="just"/>
            <a:r>
              <a:rPr lang="en-US" sz="3600" dirty="0"/>
              <a:t>Convention gives everyone new batteries, so they can begin recruiting again.  You use the convention to convince new </a:t>
            </a:r>
            <a:r>
              <a:rPr lang="en-US" sz="3600" dirty="0" err="1"/>
              <a:t>unfranchise</a:t>
            </a:r>
            <a:r>
              <a:rPr lang="en-US" sz="3600" dirty="0">
                <a:latin typeface="Calibri" panose="020F0502020204030204" pitchFamily="34" charset="0"/>
              </a:rPr>
              <a:t>®</a:t>
            </a:r>
            <a:r>
              <a:rPr lang="en-US" sz="3600" dirty="0"/>
              <a:t> owners and to recruit new prospects.</a:t>
            </a:r>
          </a:p>
        </p:txBody>
      </p:sp>
    </p:spTree>
    <p:extLst>
      <p:ext uri="{BB962C8B-B14F-4D97-AF65-F5344CB8AC3E}">
        <p14:creationId xmlns:p14="http://schemas.microsoft.com/office/powerpoint/2010/main" val="391977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8097" y="2348880"/>
            <a:ext cx="11029615" cy="3678303"/>
          </a:xfrm>
        </p:spPr>
        <p:txBody>
          <a:bodyPr>
            <a:noAutofit/>
          </a:bodyPr>
          <a:lstStyle/>
          <a:p>
            <a:pPr algn="just"/>
            <a:r>
              <a:rPr lang="en-US" sz="3200" dirty="0"/>
              <a:t>2. NO ABC PATTERN OR THE REVERSE ABC PATTERN </a:t>
            </a:r>
          </a:p>
          <a:p>
            <a:pPr algn="just"/>
            <a:endParaRPr lang="en-US" sz="3200" dirty="0"/>
          </a:p>
          <a:p>
            <a:pPr algn="just"/>
            <a:r>
              <a:rPr lang="en-US" sz="3200" dirty="0"/>
              <a:t>If there was ever an event that would convince and motivate fence sitters to step up and go now, the convention will do it. The key is purchasing tickets in advance and selling them. If you duplicate this process in your group, you’ll have a recruiting explosion. The problem is solved when you discover that you now have new people with whom to work the pattern!</a:t>
            </a:r>
          </a:p>
        </p:txBody>
      </p:sp>
      <p:sp>
        <p:nvSpPr>
          <p:cNvPr id="6" name="Title 1"/>
          <p:cNvSpPr>
            <a:spLocks noGrp="1"/>
          </p:cNvSpPr>
          <p:nvPr>
            <p:ph type="title"/>
          </p:nvPr>
        </p:nvSpPr>
        <p:spPr>
          <a:xfrm>
            <a:off x="598097" y="548680"/>
            <a:ext cx="11029616" cy="1013800"/>
          </a:xfrm>
        </p:spPr>
        <p:txBody>
          <a:bodyPr>
            <a:noAutofit/>
          </a:bodyPr>
          <a:lstStyle/>
          <a:p>
            <a:r>
              <a:rPr lang="en-US" sz="3600" dirty="0"/>
              <a:t>THREE MAJOR CAUSES OF THE PLATEAU EFFECT </a:t>
            </a:r>
          </a:p>
        </p:txBody>
      </p:sp>
    </p:spTree>
    <p:extLst>
      <p:ext uri="{BB962C8B-B14F-4D97-AF65-F5344CB8AC3E}">
        <p14:creationId xmlns:p14="http://schemas.microsoft.com/office/powerpoint/2010/main" val="3459877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8097" y="2204865"/>
            <a:ext cx="11029616" cy="3630795"/>
          </a:xfrm>
        </p:spPr>
        <p:txBody>
          <a:bodyPr>
            <a:noAutofit/>
          </a:bodyPr>
          <a:lstStyle/>
          <a:p>
            <a:pPr marL="0" indent="0" algn="just">
              <a:buNone/>
            </a:pPr>
            <a:r>
              <a:rPr lang="en-US" sz="3200" dirty="0"/>
              <a:t>YOU STOP SPONSORING AND YOUR GROUP DUPLICATES YOU, SO EVERYONE STOPS SPONSORING.</a:t>
            </a:r>
          </a:p>
          <a:p>
            <a:pPr algn="just"/>
            <a:r>
              <a:rPr lang="en-US" sz="3200" dirty="0"/>
              <a:t>This is the biggest reason. You plateau, you stop growing. One of the biggest misconceptions in the business is the notion that all you need to do is sponsor two people. You need two people to be activated. You really need to build two sales </a:t>
            </a:r>
            <a:r>
              <a:rPr lang="en-US" sz="3200" dirty="0" err="1"/>
              <a:t>organisation</a:t>
            </a:r>
            <a:r>
              <a:rPr lang="en-US" sz="3200" dirty="0"/>
              <a:t> or two successful legs in order to make six figure income. </a:t>
            </a:r>
          </a:p>
        </p:txBody>
      </p:sp>
      <p:sp>
        <p:nvSpPr>
          <p:cNvPr id="5" name="Title 1"/>
          <p:cNvSpPr>
            <a:spLocks noGrp="1"/>
          </p:cNvSpPr>
          <p:nvPr>
            <p:ph type="title"/>
          </p:nvPr>
        </p:nvSpPr>
        <p:spPr>
          <a:xfrm>
            <a:off x="598097" y="548680"/>
            <a:ext cx="11029616" cy="1013800"/>
          </a:xfrm>
        </p:spPr>
        <p:txBody>
          <a:bodyPr>
            <a:noAutofit/>
          </a:bodyPr>
          <a:lstStyle/>
          <a:p>
            <a:r>
              <a:rPr lang="en-US" sz="3600" dirty="0"/>
              <a:t>THREE MAJOR CAUSES OF THE PLATEAU EFFECT </a:t>
            </a:r>
          </a:p>
        </p:txBody>
      </p:sp>
    </p:spTree>
    <p:extLst>
      <p:ext uri="{BB962C8B-B14F-4D97-AF65-F5344CB8AC3E}">
        <p14:creationId xmlns:p14="http://schemas.microsoft.com/office/powerpoint/2010/main" val="2469482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46202" y="1412776"/>
            <a:ext cx="9169070" cy="807911"/>
          </a:xfrm>
          <a:prstGeom prst="rect">
            <a:avLst/>
          </a:prstGeom>
        </p:spPr>
        <p:txBody>
          <a:bodyPr wrap="none" lIns="68463" tIns="34289" rIns="68463" bIns="34289">
            <a:spAutoFit/>
          </a:bodyPr>
          <a:lstStyle/>
          <a:p>
            <a:pPr marL="0" marR="0" lvl="0" indent="0" algn="ctr" defTabSz="684457" rtl="0" eaLnBrk="1" fontAlgn="base" latinLnBrk="0" hangingPunct="1">
              <a:lnSpc>
                <a:spcPct val="100000"/>
              </a:lnSpc>
              <a:spcBef>
                <a:spcPct val="0"/>
              </a:spcBef>
              <a:spcAft>
                <a:spcPct val="0"/>
              </a:spcAft>
              <a:buClrTx/>
              <a:buSzTx/>
              <a:buFontTx/>
              <a:buNone/>
              <a:tabLst/>
              <a:defRPr/>
            </a:pPr>
            <a:r>
              <a:rPr kumimoji="0" lang="en-US" sz="4800" b="0" i="0" u="none" strike="noStrike" kern="1200" cap="all" spc="0" normalizeH="0" baseline="0" noProof="0" dirty="0">
                <a:ln>
                  <a:noFill/>
                </a:ln>
                <a:solidFill>
                  <a:prstClr val="black"/>
                </a:solidFill>
                <a:effectLst/>
                <a:uLnTx/>
                <a:uFillTx/>
                <a:latin typeface="Gill Sans MT" panose="020B0502020104020203"/>
                <a:ea typeface="Arial"/>
                <a:cs typeface="Arial" pitchFamily="34" charset="0"/>
                <a:sym typeface="Arial"/>
                <a:rtl val="0"/>
              </a:rPr>
              <a:t>Result producing activities </a:t>
            </a:r>
          </a:p>
        </p:txBody>
      </p:sp>
      <p:sp>
        <p:nvSpPr>
          <p:cNvPr id="7" name="Rectangle 6"/>
          <p:cNvSpPr/>
          <p:nvPr/>
        </p:nvSpPr>
        <p:spPr>
          <a:xfrm>
            <a:off x="2783633" y="2896118"/>
            <a:ext cx="3147693" cy="8352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463" tIns="34289" rIns="68463" bIns="34289" rtlCol="0" anchor="ctr"/>
          <a:lstStyle/>
          <a:p>
            <a:pPr marL="0" marR="0" lvl="0" indent="0" algn="ctr" defTabSz="68445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solidFill>
                    <a:prstClr val="white"/>
                  </a:solidFill>
                </a:ln>
                <a:solidFill>
                  <a:prstClr val="white"/>
                </a:solidFill>
                <a:effectLst/>
                <a:uLnTx/>
                <a:uFillTx/>
                <a:latin typeface="Gill Sans MT" panose="020B0502020104020203"/>
                <a:ea typeface="Arial"/>
                <a:cs typeface="Arial" pitchFamily="34" charset="0"/>
                <a:sym typeface="Arial"/>
                <a:rtl val="0"/>
              </a:rPr>
              <a:t>Use and Sell the Products</a:t>
            </a:r>
          </a:p>
        </p:txBody>
      </p:sp>
      <p:sp>
        <p:nvSpPr>
          <p:cNvPr id="10" name="Rectangle 9"/>
          <p:cNvSpPr/>
          <p:nvPr/>
        </p:nvSpPr>
        <p:spPr>
          <a:xfrm>
            <a:off x="6384032" y="2896118"/>
            <a:ext cx="3147693" cy="8352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463" tIns="34289" rIns="68463" bIns="34289" rtlCol="0" anchor="ctr"/>
          <a:lstStyle/>
          <a:p>
            <a:pPr marL="0" marR="0" lvl="0" indent="0" algn="ctr" defTabSz="68445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solidFill>
                    <a:prstClr val="white"/>
                  </a:solidFill>
                </a:ln>
                <a:solidFill>
                  <a:prstClr val="white"/>
                </a:solidFill>
                <a:effectLst/>
                <a:uLnTx/>
                <a:uFillTx/>
                <a:latin typeface="Gill Sans MT" panose="020B0502020104020203"/>
                <a:ea typeface="Arial"/>
                <a:cs typeface="Arial" pitchFamily="34" charset="0"/>
                <a:sym typeface="Arial"/>
                <a:rtl val="0"/>
              </a:rPr>
              <a:t>Share the Business </a:t>
            </a:r>
          </a:p>
        </p:txBody>
      </p:sp>
      <p:sp>
        <p:nvSpPr>
          <p:cNvPr id="13" name="Rectangle 12"/>
          <p:cNvSpPr/>
          <p:nvPr/>
        </p:nvSpPr>
        <p:spPr>
          <a:xfrm>
            <a:off x="2783633" y="4293096"/>
            <a:ext cx="3147693" cy="8352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463" tIns="34289" rIns="68463" bIns="34289" rtlCol="0" anchor="ctr"/>
          <a:lstStyle/>
          <a:p>
            <a:pPr marL="0" marR="0" lvl="0" indent="0" algn="ctr" defTabSz="68445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solidFill>
                    <a:prstClr val="white"/>
                  </a:solidFill>
                </a:ln>
                <a:solidFill>
                  <a:prstClr val="white"/>
                </a:solidFill>
                <a:effectLst/>
                <a:uLnTx/>
                <a:uFillTx/>
                <a:latin typeface="Gill Sans MT" panose="020B0502020104020203"/>
                <a:ea typeface="Arial"/>
                <a:cs typeface="Arial" pitchFamily="34" charset="0"/>
                <a:sym typeface="Arial"/>
                <a:rtl val="0"/>
              </a:rPr>
              <a:t>Share the Shopping Annuity</a:t>
            </a:r>
            <a:r>
              <a:rPr kumimoji="0" lang="en-US" sz="2800" b="0" i="0" u="none" strike="noStrike" kern="1200" cap="none" spc="0" normalizeH="0" baseline="0" noProof="0" dirty="0">
                <a:ln>
                  <a:solidFill>
                    <a:prstClr val="white"/>
                  </a:solidFill>
                </a:ln>
                <a:solidFill>
                  <a:prstClr val="white"/>
                </a:solidFill>
                <a:effectLst/>
                <a:uLnTx/>
                <a:uFillTx/>
                <a:latin typeface="Calibri" panose="020F0502020204030204" pitchFamily="34" charset="0"/>
                <a:ea typeface="Arial"/>
                <a:cs typeface="Arial" pitchFamily="34" charset="0"/>
                <a:sym typeface="Arial"/>
                <a:rtl val="0"/>
              </a:rPr>
              <a:t>®</a:t>
            </a:r>
            <a:r>
              <a:rPr kumimoji="0" lang="en-US" sz="2000" b="0" i="0" u="none" strike="noStrike" kern="1200" cap="none" spc="0" normalizeH="0" baseline="0" noProof="0" dirty="0">
                <a:ln>
                  <a:solidFill>
                    <a:prstClr val="white"/>
                  </a:solidFill>
                </a:ln>
                <a:solidFill>
                  <a:prstClr val="white"/>
                </a:solidFill>
                <a:effectLst/>
                <a:uLnTx/>
                <a:uFillTx/>
                <a:latin typeface="Gill Sans MT" panose="020B0502020104020203"/>
                <a:ea typeface="Arial"/>
                <a:cs typeface="Arial" pitchFamily="34" charset="0"/>
                <a:sym typeface="Arial"/>
                <a:rtl val="0"/>
              </a:rPr>
              <a:t>  </a:t>
            </a:r>
          </a:p>
        </p:txBody>
      </p:sp>
      <p:sp>
        <p:nvSpPr>
          <p:cNvPr id="14" name="Rectangle 13"/>
          <p:cNvSpPr/>
          <p:nvPr/>
        </p:nvSpPr>
        <p:spPr>
          <a:xfrm>
            <a:off x="6384033" y="4289085"/>
            <a:ext cx="3147693" cy="8352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463" tIns="34289" rIns="68463" bIns="34289" rtlCol="0" anchor="ctr"/>
          <a:lstStyle/>
          <a:p>
            <a:pPr marL="0" marR="0" lvl="0" indent="0" algn="ctr" defTabSz="684457"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solidFill>
                    <a:prstClr val="white"/>
                  </a:solidFill>
                </a:ln>
                <a:solidFill>
                  <a:prstClr val="white"/>
                </a:solidFill>
                <a:effectLst/>
                <a:uLnTx/>
                <a:uFillTx/>
                <a:latin typeface="Gill Sans MT" panose="020B0502020104020203"/>
                <a:ea typeface="Arial"/>
                <a:cs typeface="Arial" pitchFamily="34" charset="0"/>
                <a:sym typeface="Arial"/>
                <a:rtl val="0"/>
              </a:rPr>
              <a:t>Sell Tickets (Education)</a:t>
            </a:r>
          </a:p>
        </p:txBody>
      </p:sp>
    </p:spTree>
    <p:extLst>
      <p:ext uri="{BB962C8B-B14F-4D97-AF65-F5344CB8AC3E}">
        <p14:creationId xmlns:p14="http://schemas.microsoft.com/office/powerpoint/2010/main" val="41894998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384" y="332656"/>
            <a:ext cx="10972800" cy="1143000"/>
          </a:xfrm>
        </p:spPr>
        <p:txBody>
          <a:bodyPr>
            <a:normAutofit/>
          </a:bodyPr>
          <a:lstStyle/>
          <a:p>
            <a:r>
              <a:rPr lang="en-US" sz="5400" dirty="0">
                <a:solidFill>
                  <a:schemeClr val="accent3"/>
                </a:solidFill>
              </a:rPr>
              <a:t>Some tips</a:t>
            </a:r>
          </a:p>
        </p:txBody>
      </p:sp>
      <p:sp>
        <p:nvSpPr>
          <p:cNvPr id="3" name="Text Placeholder 2"/>
          <p:cNvSpPr>
            <a:spLocks noGrp="1"/>
          </p:cNvSpPr>
          <p:nvPr>
            <p:ph type="body" sz="half" idx="1"/>
          </p:nvPr>
        </p:nvSpPr>
        <p:spPr>
          <a:xfrm>
            <a:off x="1127448" y="1700808"/>
            <a:ext cx="10009112" cy="4495800"/>
          </a:xfrm>
        </p:spPr>
        <p:txBody>
          <a:bodyPr>
            <a:noAutofit/>
          </a:bodyPr>
          <a:lstStyle/>
          <a:p>
            <a:pPr marL="0" indent="0">
              <a:buNone/>
            </a:pPr>
            <a:r>
              <a:rPr lang="en-US" sz="2800" dirty="0"/>
              <a:t>The Guide and Tips to get you to the top </a:t>
            </a:r>
          </a:p>
          <a:p>
            <a:r>
              <a:rPr lang="en-US" sz="2800" dirty="0"/>
              <a:t>Create Duplication</a:t>
            </a:r>
            <a:r>
              <a:rPr lang="zh-CN" altLang="en-US" sz="2800" dirty="0"/>
              <a:t> </a:t>
            </a:r>
            <a:r>
              <a:rPr lang="en-US" sz="2800" dirty="0"/>
              <a:t>- Empower your Leaders </a:t>
            </a:r>
          </a:p>
          <a:p>
            <a:r>
              <a:rPr lang="en-US" sz="2800" dirty="0"/>
              <a:t>Build your Base 10, Seven Strong </a:t>
            </a:r>
          </a:p>
          <a:p>
            <a:r>
              <a:rPr lang="en-US" sz="2800" dirty="0"/>
              <a:t>Shopping Annuity</a:t>
            </a:r>
            <a:r>
              <a:rPr lang="en-US" sz="3600" dirty="0">
                <a:latin typeface="Calibri" panose="020F0502020204030204" pitchFamily="34" charset="0"/>
              </a:rPr>
              <a:t>®</a:t>
            </a:r>
            <a:r>
              <a:rPr lang="en-US" sz="2800" dirty="0"/>
              <a:t> Bonus Program </a:t>
            </a:r>
          </a:p>
          <a:p>
            <a:r>
              <a:rPr lang="en-US" sz="2800" dirty="0"/>
              <a:t>Develop a Warm and Unified Team</a:t>
            </a:r>
          </a:p>
          <a:p>
            <a:r>
              <a:rPr lang="en-US" sz="2800" dirty="0"/>
              <a:t>If you are always demanding and never giving, always headstrong but never yielding, in the end you will have nothing</a:t>
            </a:r>
          </a:p>
          <a:p>
            <a:r>
              <a:rPr lang="en-US" sz="2800" dirty="0"/>
              <a:t>Growing Together and building each other up is the key to thriving in Market Singapore</a:t>
            </a:r>
            <a:r>
              <a:rPr lang="en-US" sz="3600" dirty="0">
                <a:latin typeface="Calibri" panose="020F0502020204030204" pitchFamily="34" charset="0"/>
              </a:rPr>
              <a:t>®</a:t>
            </a:r>
            <a:r>
              <a:rPr lang="en-US" sz="2800" dirty="0"/>
              <a:t> </a:t>
            </a:r>
          </a:p>
        </p:txBody>
      </p:sp>
    </p:spTree>
    <p:extLst>
      <p:ext uri="{BB962C8B-B14F-4D97-AF65-F5344CB8AC3E}">
        <p14:creationId xmlns:p14="http://schemas.microsoft.com/office/powerpoint/2010/main" val="3395633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特點"/>
          <p:cNvSpPr>
            <a:spLocks noGrp="1"/>
          </p:cNvSpPr>
          <p:nvPr>
            <p:ph type="title"/>
          </p:nvPr>
        </p:nvSpPr>
        <p:spPr>
          <a:prstGeom prst="rect">
            <a:avLst/>
          </a:prstGeom>
        </p:spPr>
        <p:txBody>
          <a:bodyPr>
            <a:normAutofit/>
          </a:bodyPr>
          <a:lstStyle/>
          <a:p>
            <a:r>
              <a:rPr lang="en-US" sz="6187" dirty="0"/>
              <a:t>Characteristic</a:t>
            </a:r>
          </a:p>
        </p:txBody>
      </p:sp>
      <p:sp>
        <p:nvSpPr>
          <p:cNvPr id="194" name="虛心…"/>
          <p:cNvSpPr>
            <a:spLocks noGrp="1"/>
          </p:cNvSpPr>
          <p:nvPr>
            <p:ph type="body" idx="1"/>
          </p:nvPr>
        </p:nvSpPr>
        <p:spPr>
          <a:xfrm>
            <a:off x="2356206" y="1724789"/>
            <a:ext cx="7641952" cy="4613900"/>
          </a:xfrm>
          <a:prstGeom prst="rect">
            <a:avLst/>
          </a:prstGeom>
        </p:spPr>
        <p:txBody>
          <a:bodyPr>
            <a:noAutofit/>
          </a:bodyPr>
          <a:lstStyle/>
          <a:p>
            <a:pPr>
              <a:lnSpc>
                <a:spcPct val="90000"/>
              </a:lnSpc>
              <a:spcBef>
                <a:spcPts val="2320"/>
              </a:spcBef>
            </a:pPr>
            <a:r>
              <a:rPr lang="en-US" sz="3797" dirty="0"/>
              <a:t>Humble</a:t>
            </a:r>
          </a:p>
          <a:p>
            <a:pPr>
              <a:lnSpc>
                <a:spcPct val="90000"/>
              </a:lnSpc>
              <a:spcBef>
                <a:spcPts val="2320"/>
              </a:spcBef>
            </a:pPr>
            <a:r>
              <a:rPr lang="en-US" sz="3797" dirty="0"/>
              <a:t>Diligent</a:t>
            </a:r>
          </a:p>
          <a:p>
            <a:pPr>
              <a:lnSpc>
                <a:spcPct val="90000"/>
              </a:lnSpc>
              <a:spcBef>
                <a:spcPts val="2320"/>
              </a:spcBef>
            </a:pPr>
            <a:r>
              <a:rPr lang="en-US" sz="3797" dirty="0"/>
              <a:t>Enduring</a:t>
            </a:r>
          </a:p>
          <a:p>
            <a:pPr>
              <a:lnSpc>
                <a:spcPct val="90000"/>
              </a:lnSpc>
              <a:spcBef>
                <a:spcPts val="2320"/>
              </a:spcBef>
            </a:pPr>
            <a:r>
              <a:rPr lang="en-US" sz="3797" dirty="0"/>
              <a:t>Communication</a:t>
            </a:r>
          </a:p>
          <a:p>
            <a:pPr>
              <a:lnSpc>
                <a:spcPct val="90000"/>
              </a:lnSpc>
              <a:spcBef>
                <a:spcPts val="2320"/>
              </a:spcBef>
            </a:pPr>
            <a:r>
              <a:rPr lang="en-US" sz="3797" dirty="0"/>
              <a:t>Praise</a:t>
            </a:r>
          </a:p>
          <a:p>
            <a:pPr>
              <a:lnSpc>
                <a:spcPct val="90000"/>
              </a:lnSpc>
              <a:spcBef>
                <a:spcPts val="2320"/>
              </a:spcBef>
            </a:pPr>
            <a:r>
              <a:rPr lang="en-US" sz="3797" dirty="0"/>
              <a:t>Integrity</a:t>
            </a:r>
          </a:p>
        </p:txBody>
      </p:sp>
      <p:sp>
        <p:nvSpPr>
          <p:cNvPr id="195" name="幻燈片編號"/>
          <p:cNvSpPr>
            <a:spLocks noGrp="1"/>
          </p:cNvSpPr>
          <p:nvPr>
            <p:ph type="sldNum" sz="quarter" idx="2"/>
          </p:nvPr>
        </p:nvSpPr>
        <p:spPr>
          <a:xfrm>
            <a:off x="6010386" y="6509650"/>
            <a:ext cx="301365" cy="297389"/>
          </a:xfrm>
          <a:prstGeom prst="rect">
            <a:avLst/>
          </a:prstGeom>
          <a:extLst>
            <a:ext uri="{C572A759-6A51-4108-AA02-DFA0A04FC94B}">
              <ma14:wrappingTextBoxFlag xmlns:ma14="http://schemas.microsoft.com/office/mac/drawingml/2011/main" xmlns="" val="1"/>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266" b="0" i="0" u="none" strike="noStrike" kern="1200" cap="none" spc="0" normalizeH="0" baseline="0" noProof="0">
                <a:ln>
                  <a:noFill/>
                </a:ln>
                <a:solidFill>
                  <a:srgbClr val="FFFFFF"/>
                </a:solidFill>
                <a:effectLst/>
                <a:uLnTx/>
                <a:uFillTx/>
                <a:latin typeface="Helvetica Light"/>
                <a:sym typeface="Helvetica Light"/>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sz="1266" b="0" i="0" u="none" strike="noStrike" kern="1200" cap="none" spc="0" normalizeH="0" baseline="0" noProof="0" dirty="0">
              <a:ln>
                <a:noFill/>
              </a:ln>
              <a:solidFill>
                <a:srgbClr val="FFFFFF"/>
              </a:solidFill>
              <a:effectLst/>
              <a:uLnTx/>
              <a:uFillTx/>
              <a:latin typeface="Helvetica Light"/>
              <a:sym typeface="Helvetica Light"/>
            </a:endParaRPr>
          </a:p>
        </p:txBody>
      </p:sp>
    </p:spTree>
    <p:extLst>
      <p:ext uri="{BB962C8B-B14F-4D97-AF65-F5344CB8AC3E}">
        <p14:creationId xmlns:p14="http://schemas.microsoft.com/office/powerpoint/2010/main" val="3686327332"/>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19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19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19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 grpId="0" uiExpand="1" build="p" bldLvl="5"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大標題"/>
          <p:cNvSpPr>
            <a:spLocks noGrp="1"/>
          </p:cNvSpPr>
          <p:nvPr>
            <p:ph type="title"/>
          </p:nvPr>
        </p:nvSpPr>
        <p:spPr>
          <a:prstGeom prst="rect">
            <a:avLst/>
          </a:prstGeom>
        </p:spPr>
        <p:txBody>
          <a:bodyPr/>
          <a:lstStyle/>
          <a:p>
            <a:endParaRPr/>
          </a:p>
        </p:txBody>
      </p:sp>
      <p:sp>
        <p:nvSpPr>
          <p:cNvPr id="198" name="內文"/>
          <p:cNvSpPr>
            <a:spLocks noGrp="1"/>
          </p:cNvSpPr>
          <p:nvPr>
            <p:ph type="body" sz="half" idx="1"/>
          </p:nvPr>
        </p:nvSpPr>
        <p:spPr>
          <a:prstGeom prst="rect">
            <a:avLst/>
          </a:prstGeom>
        </p:spPr>
        <p:txBody>
          <a:bodyPr/>
          <a:lstStyle/>
          <a:p>
            <a:endParaRPr/>
          </a:p>
        </p:txBody>
      </p:sp>
      <p:sp>
        <p:nvSpPr>
          <p:cNvPr id="199" name="幻燈片編號"/>
          <p:cNvSpPr>
            <a:spLocks noGrp="1"/>
          </p:cNvSpPr>
          <p:nvPr>
            <p:ph type="sldNum" sz="quarter" idx="2"/>
          </p:nvPr>
        </p:nvSpPr>
        <p:spPr>
          <a:xfrm>
            <a:off x="6010386" y="6509650"/>
            <a:ext cx="301365" cy="297389"/>
          </a:xfrm>
          <a:prstGeom prst="rect">
            <a:avLst/>
          </a:prstGeom>
          <a:extLst>
            <a:ext uri="{C572A759-6A51-4108-AA02-DFA0A04FC94B}">
              <ma14:wrappingTextBoxFlag xmlns:ma14="http://schemas.microsoft.com/office/mac/drawingml/2011/main" xmlns="" val="1"/>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266" b="0" i="0" u="none" strike="noStrike" kern="1200" cap="none" spc="0" normalizeH="0" baseline="0" noProof="0">
                <a:ln>
                  <a:noFill/>
                </a:ln>
                <a:solidFill>
                  <a:srgbClr val="FFFFFF"/>
                </a:solidFill>
                <a:effectLst/>
                <a:uLnTx/>
                <a:uFillTx/>
                <a:latin typeface="Helvetica Light"/>
                <a:sym typeface="Helvetica Light"/>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sz="1266" b="0" i="0" u="none" strike="noStrike" kern="1200" cap="none" spc="0" normalizeH="0" baseline="0" noProof="0" dirty="0">
              <a:ln>
                <a:noFill/>
              </a:ln>
              <a:solidFill>
                <a:srgbClr val="FFFFFF"/>
              </a:solidFill>
              <a:effectLst/>
              <a:uLnTx/>
              <a:uFillTx/>
              <a:latin typeface="Helvetica Light"/>
              <a:sym typeface="Helvetica Light"/>
            </a:endParaRPr>
          </a:p>
        </p:txBody>
      </p:sp>
      <p:pic>
        <p:nvPicPr>
          <p:cNvPr id="6" name="IMG_7191.JPG" descr="IMG_719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107" y="51641"/>
            <a:ext cx="10104591" cy="6724899"/>
          </a:xfrm>
          <a:prstGeom prst="rect">
            <a:avLst/>
          </a:prstGeom>
          <a:ln w="12700">
            <a:miter lim="400000"/>
          </a:ln>
        </p:spPr>
      </p:pic>
    </p:spTree>
    <p:extLst>
      <p:ext uri="{BB962C8B-B14F-4D97-AF65-F5344CB8AC3E}">
        <p14:creationId xmlns:p14="http://schemas.microsoft.com/office/powerpoint/2010/main" val="2734550642"/>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幻燈片編號"/>
          <p:cNvSpPr>
            <a:spLocks noGrp="1"/>
          </p:cNvSpPr>
          <p:nvPr>
            <p:ph type="sldNum" sz="quarter" idx="2"/>
          </p:nvPr>
        </p:nvSpPr>
        <p:spPr>
          <a:xfrm>
            <a:off x="6010386" y="6509650"/>
            <a:ext cx="301365" cy="297389"/>
          </a:xfrm>
          <a:prstGeom prst="rect">
            <a:avLst/>
          </a:prstGeom>
          <a:extLst>
            <a:ext uri="{C572A759-6A51-4108-AA02-DFA0A04FC94B}">
              <ma14:wrappingTextBoxFlag xmlns:ma14="http://schemas.microsoft.com/office/mac/drawingml/2011/main" xmlns="" val="1"/>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266" b="0" i="0" u="none" strike="noStrike" kern="1200" cap="none" spc="0" normalizeH="0" baseline="0" noProof="0">
                <a:ln>
                  <a:noFill/>
                </a:ln>
                <a:solidFill>
                  <a:srgbClr val="FFFFFF"/>
                </a:solidFill>
                <a:effectLst/>
                <a:uLnTx/>
                <a:uFillTx/>
                <a:latin typeface="Helvetica Light"/>
                <a:sym typeface="Helvetica Light"/>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sz="1266" b="0" i="0" u="none" strike="noStrike" kern="1200" cap="none" spc="0" normalizeH="0" baseline="0" noProof="0" dirty="0">
              <a:ln>
                <a:noFill/>
              </a:ln>
              <a:solidFill>
                <a:srgbClr val="FFFFFF"/>
              </a:solidFill>
              <a:effectLst/>
              <a:uLnTx/>
              <a:uFillTx/>
              <a:latin typeface="Helvetica Light"/>
              <a:sym typeface="Helvetica Light"/>
            </a:endParaRPr>
          </a:p>
        </p:txBody>
      </p:sp>
      <p:sp>
        <p:nvSpPr>
          <p:cNvPr id="208" name="總顧問級超連鎖店主  每四周佣金收入  10,000~15,000美金…"/>
          <p:cNvSpPr/>
          <p:nvPr/>
        </p:nvSpPr>
        <p:spPr>
          <a:xfrm>
            <a:off x="6172685" y="838384"/>
            <a:ext cx="4972008" cy="5671266"/>
          </a:xfrm>
          <a:prstGeom prst="rect">
            <a:avLst/>
          </a:prstGeom>
          <a:ln w="12700">
            <a:miter lim="400000"/>
          </a:ln>
          <a:extLst>
            <a:ext uri="{C572A759-6A51-4108-AA02-DFA0A04FC94B}">
              <ma14:wrappingTextBoxFlag xmlns:ma14="http://schemas.microsoft.com/office/mac/drawingml/2011/main" xmlns="" val="1"/>
            </a:ext>
          </a:extLst>
        </p:spPr>
        <p:txBody>
          <a:bodyPr lIns="45717" tIns="45717" rIns="45717" bIns="45717">
            <a:noAutofit/>
          </a:bodyPr>
          <a:lstStyle/>
          <a:p>
            <a:pPr marL="0" marR="0" lvl="0" indent="0" algn="l" defTabSz="457207" rtl="0" eaLnBrk="1" fontAlgn="auto" latinLnBrk="0" hangingPunct="0">
              <a:lnSpc>
                <a:spcPct val="90000"/>
              </a:lnSpc>
              <a:spcBef>
                <a:spcPts val="0"/>
              </a:spcBef>
              <a:spcAft>
                <a:spcPts val="0"/>
              </a:spcAft>
              <a:buClrTx/>
              <a:buSzTx/>
              <a:buFontTx/>
              <a:buNone/>
              <a:tabLst/>
              <a:defRPr sz="6200">
                <a:ln w="25948">
                  <a:solidFill>
                    <a:srgbClr val="FFFFFF"/>
                  </a:solidFill>
                </a:ln>
                <a:solidFill>
                  <a:srgbClr val="FFFFFF"/>
                </a:solidFill>
                <a:effectLst>
                  <a:outerShdw blurRad="63500" dir="3600000" rotWithShape="0">
                    <a:srgbClr val="000000">
                      <a:alpha val="70000"/>
                    </a:srgbClr>
                  </a:outerShdw>
                </a:effectLst>
                <a:latin typeface="Microsoft JhengHei"/>
                <a:ea typeface="Microsoft JhengHei"/>
                <a:cs typeface="Microsoft JhengHei"/>
                <a:sym typeface="Microsoft JhengHei"/>
              </a:defRPr>
            </a:pPr>
            <a:r>
              <a:rPr kumimoji="0" lang="en-US" sz="3797" b="1"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t>National Supervising Coordinator</a:t>
            </a:r>
            <a: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t/>
            </a:r>
            <a:b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br>
            <a: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t/>
            </a:r>
            <a:b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br>
            <a: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t>four-week pay cycle</a:t>
            </a:r>
          </a:p>
          <a:p>
            <a:pPr marL="0" marR="0" lvl="0" indent="0" algn="l" defTabSz="457207" rtl="0" eaLnBrk="1" fontAlgn="auto" latinLnBrk="0" hangingPunct="0">
              <a:lnSpc>
                <a:spcPct val="90000"/>
              </a:lnSpc>
              <a:spcBef>
                <a:spcPts val="0"/>
              </a:spcBef>
              <a:spcAft>
                <a:spcPts val="0"/>
              </a:spcAft>
              <a:buClrTx/>
              <a:buSzTx/>
              <a:buFontTx/>
              <a:buNone/>
              <a:tabLst/>
              <a:defRPr sz="6200">
                <a:ln w="25948">
                  <a:solidFill>
                    <a:srgbClr val="FFFFFF"/>
                  </a:solidFill>
                </a:ln>
                <a:solidFill>
                  <a:srgbClr val="FFFFFF"/>
                </a:solidFill>
                <a:effectLst>
                  <a:outerShdw blurRad="63500" dir="3600000" rotWithShape="0">
                    <a:srgbClr val="000000">
                      <a:alpha val="70000"/>
                    </a:srgbClr>
                  </a:outerShdw>
                </a:effectLst>
                <a:latin typeface="Microsoft JhengHei"/>
                <a:ea typeface="Microsoft JhengHei"/>
                <a:cs typeface="Microsoft JhengHei"/>
                <a:sym typeface="Microsoft JhengHei"/>
              </a:defRPr>
            </a:pPr>
            <a: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t> </a:t>
            </a:r>
            <a:b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br>
            <a: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t>US$10,000 - US$15,000</a:t>
            </a:r>
            <a:b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br>
            <a:endPar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endParaRPr>
          </a:p>
          <a:p>
            <a:pPr marL="0" marR="0" lvl="0" indent="0" algn="l" defTabSz="457207" rtl="0" eaLnBrk="1" fontAlgn="auto" latinLnBrk="0" hangingPunct="0">
              <a:lnSpc>
                <a:spcPct val="90000"/>
              </a:lnSpc>
              <a:spcBef>
                <a:spcPts val="0"/>
              </a:spcBef>
              <a:spcAft>
                <a:spcPts val="0"/>
              </a:spcAft>
              <a:buClrTx/>
              <a:buSzTx/>
              <a:buFontTx/>
              <a:buNone/>
              <a:tabLst/>
              <a:defRPr sz="6200">
                <a:ln w="25948">
                  <a:solidFill>
                    <a:srgbClr val="FFFFFF"/>
                  </a:solidFill>
                </a:ln>
                <a:solidFill>
                  <a:srgbClr val="FFFFFF"/>
                </a:solidFill>
                <a:effectLst>
                  <a:outerShdw blurRad="63500" dir="3600000" rotWithShape="0">
                    <a:srgbClr val="000000">
                      <a:alpha val="70000"/>
                    </a:srgbClr>
                  </a:outerShdw>
                </a:effectLst>
                <a:latin typeface="Microsoft JhengHei"/>
                <a:ea typeface="Microsoft JhengHei"/>
                <a:cs typeface="Microsoft JhengHei"/>
                <a:sym typeface="Microsoft JhengHei"/>
              </a:defRPr>
            </a:pPr>
            <a: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t/>
            </a:r>
            <a:b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br>
            <a: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t>席海南 </a:t>
            </a:r>
          </a:p>
        </p:txBody>
      </p:sp>
      <p:pic>
        <p:nvPicPr>
          <p:cNvPr id="5" name="FullSizeRender 18.jpg" descr="FullSizeRender 18.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309136" y="7732"/>
            <a:ext cx="4456430" cy="6854698"/>
          </a:xfrm>
          <a:prstGeom prst="rect">
            <a:avLst/>
          </a:prstGeom>
          <a:ln w="12700">
            <a:miter lim="400000"/>
          </a:ln>
        </p:spPr>
      </p:pic>
    </p:spTree>
    <p:extLst>
      <p:ext uri="{BB962C8B-B14F-4D97-AF65-F5344CB8AC3E}">
        <p14:creationId xmlns:p14="http://schemas.microsoft.com/office/powerpoint/2010/main" val="230726458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幻燈片編號"/>
          <p:cNvSpPr>
            <a:spLocks noGrp="1"/>
          </p:cNvSpPr>
          <p:nvPr>
            <p:ph type="sldNum" sz="quarter" idx="2"/>
          </p:nvPr>
        </p:nvSpPr>
        <p:spPr>
          <a:xfrm>
            <a:off x="6010386" y="6509650"/>
            <a:ext cx="301365" cy="297389"/>
          </a:xfrm>
          <a:prstGeom prst="rect">
            <a:avLst/>
          </a:prstGeom>
          <a:extLst>
            <a:ext uri="{C572A759-6A51-4108-AA02-DFA0A04FC94B}">
              <ma14:wrappingTextBoxFlag xmlns:ma14="http://schemas.microsoft.com/office/mac/drawingml/2011/main" xmlns="" val="1"/>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266" b="0" i="0" u="none" strike="noStrike" kern="1200" cap="none" spc="0" normalizeH="0" baseline="0" noProof="0">
                <a:ln>
                  <a:noFill/>
                </a:ln>
                <a:solidFill>
                  <a:srgbClr val="FFFFFF"/>
                </a:solidFill>
                <a:effectLst/>
                <a:uLnTx/>
                <a:uFillTx/>
                <a:latin typeface="Helvetica Light"/>
                <a:sym typeface="Helvetica Light"/>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sz="1266" b="0" i="0" u="none" strike="noStrike" kern="1200" cap="none" spc="0" normalizeH="0" baseline="0" noProof="0" dirty="0">
              <a:ln>
                <a:noFill/>
              </a:ln>
              <a:solidFill>
                <a:srgbClr val="FFFFFF"/>
              </a:solidFill>
              <a:effectLst/>
              <a:uLnTx/>
              <a:uFillTx/>
              <a:latin typeface="Helvetica Light"/>
              <a:sym typeface="Helvetica Light"/>
            </a:endParaRPr>
          </a:p>
        </p:txBody>
      </p:sp>
      <p:pic>
        <p:nvPicPr>
          <p:cNvPr id="211" name="IMG_7190.JPG" descr="IMG_7190.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6205238" y="-23750"/>
            <a:ext cx="4812313" cy="6905457"/>
          </a:xfrm>
          <a:prstGeom prst="rect">
            <a:avLst/>
          </a:prstGeom>
          <a:ln w="12700">
            <a:miter lim="400000"/>
          </a:ln>
        </p:spPr>
      </p:pic>
      <p:sp>
        <p:nvSpPr>
          <p:cNvPr id="212" name="專業經理級超連鎖店主  每四周佣金收入  4500~7500美金…"/>
          <p:cNvSpPr/>
          <p:nvPr/>
        </p:nvSpPr>
        <p:spPr>
          <a:xfrm>
            <a:off x="1125107" y="810200"/>
            <a:ext cx="4511029" cy="5230654"/>
          </a:xfrm>
          <a:prstGeom prst="rect">
            <a:avLst/>
          </a:prstGeom>
          <a:ln w="12700">
            <a:miter lim="400000"/>
          </a:ln>
          <a:extLst>
            <a:ext uri="{C572A759-6A51-4108-AA02-DFA0A04FC94B}">
              <ma14:wrappingTextBoxFlag xmlns:ma14="http://schemas.microsoft.com/office/mac/drawingml/2011/main" xmlns="" val="1"/>
            </a:ext>
          </a:extLst>
        </p:spPr>
        <p:txBody>
          <a:bodyPr lIns="45717" tIns="45717" rIns="45717" bIns="45717">
            <a:noAutofit/>
          </a:bodyPr>
          <a:lstStyle/>
          <a:p>
            <a:pPr marL="0" marR="0" lvl="0" indent="0" algn="l" defTabSz="457207" rtl="0" eaLnBrk="1" fontAlgn="auto" latinLnBrk="0" hangingPunct="0">
              <a:lnSpc>
                <a:spcPct val="90000"/>
              </a:lnSpc>
              <a:spcBef>
                <a:spcPts val="0"/>
              </a:spcBef>
              <a:spcAft>
                <a:spcPts val="0"/>
              </a:spcAft>
              <a:buClrTx/>
              <a:buSzTx/>
              <a:buFontTx/>
              <a:buNone/>
              <a:tabLst/>
              <a:defRPr sz="6200">
                <a:ln w="25948">
                  <a:solidFill>
                    <a:srgbClr val="FFFFFF"/>
                  </a:solidFill>
                </a:ln>
                <a:solidFill>
                  <a:srgbClr val="FFFFFF"/>
                </a:solidFill>
                <a:effectLst>
                  <a:outerShdw blurRad="63500" dir="3600000" rotWithShape="0">
                    <a:srgbClr val="000000">
                      <a:alpha val="70000"/>
                    </a:srgbClr>
                  </a:outerShdw>
                </a:effectLst>
                <a:latin typeface="Microsoft JhengHei"/>
                <a:ea typeface="Microsoft JhengHei"/>
                <a:cs typeface="Microsoft JhengHei"/>
                <a:sym typeface="Microsoft JhengHei"/>
              </a:defRPr>
            </a:pPr>
            <a:r>
              <a:rPr kumimoji="0" lang="en-US" sz="4219" b="1"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t>Professional Coordinator</a:t>
            </a:r>
            <a: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t/>
            </a:r>
            <a:b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br>
            <a: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t/>
            </a:r>
            <a:b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br>
            <a: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t>four-week pay cycle</a:t>
            </a:r>
          </a:p>
          <a:p>
            <a:pPr marL="0" marR="0" lvl="0" indent="0" algn="l" defTabSz="457207" rtl="0" eaLnBrk="1" fontAlgn="auto" latinLnBrk="0" hangingPunct="0">
              <a:lnSpc>
                <a:spcPct val="90000"/>
              </a:lnSpc>
              <a:spcBef>
                <a:spcPts val="0"/>
              </a:spcBef>
              <a:spcAft>
                <a:spcPts val="0"/>
              </a:spcAft>
              <a:buClrTx/>
              <a:buSzTx/>
              <a:buFontTx/>
              <a:buNone/>
              <a:tabLst/>
              <a:defRPr sz="6200">
                <a:ln w="25948">
                  <a:solidFill>
                    <a:srgbClr val="FFFFFF"/>
                  </a:solidFill>
                </a:ln>
                <a:solidFill>
                  <a:srgbClr val="FFFFFF"/>
                </a:solidFill>
                <a:effectLst>
                  <a:outerShdw blurRad="63500" dir="3600000" rotWithShape="0">
                    <a:srgbClr val="000000">
                      <a:alpha val="70000"/>
                    </a:srgbClr>
                  </a:outerShdw>
                </a:effectLst>
                <a:latin typeface="Microsoft JhengHei"/>
                <a:ea typeface="Microsoft JhengHei"/>
                <a:cs typeface="Microsoft JhengHei"/>
                <a:sym typeface="Microsoft JhengHei"/>
              </a:defRPr>
            </a:pPr>
            <a: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t> </a:t>
            </a:r>
            <a:b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br>
            <a: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t>US$4500 – US$7500</a:t>
            </a:r>
            <a:b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br>
            <a:endPar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endParaRPr>
          </a:p>
          <a:p>
            <a:pPr marL="0" marR="0" lvl="0" indent="0" algn="l" defTabSz="457207" rtl="0" eaLnBrk="1" fontAlgn="auto" latinLnBrk="0" hangingPunct="0">
              <a:lnSpc>
                <a:spcPct val="90000"/>
              </a:lnSpc>
              <a:spcBef>
                <a:spcPts val="0"/>
              </a:spcBef>
              <a:spcAft>
                <a:spcPts val="0"/>
              </a:spcAft>
              <a:buClrTx/>
              <a:buSzTx/>
              <a:buFontTx/>
              <a:buNone/>
              <a:tabLst/>
              <a:defRPr sz="6200">
                <a:ln w="25948">
                  <a:solidFill>
                    <a:srgbClr val="FFFFFF"/>
                  </a:solidFill>
                </a:ln>
                <a:solidFill>
                  <a:srgbClr val="FFFFFF"/>
                </a:solidFill>
                <a:effectLst>
                  <a:outerShdw blurRad="63500" dir="3600000" rotWithShape="0">
                    <a:srgbClr val="000000">
                      <a:alpha val="70000"/>
                    </a:srgbClr>
                  </a:outerShdw>
                </a:effectLst>
                <a:latin typeface="Microsoft JhengHei"/>
                <a:ea typeface="Microsoft JhengHei"/>
                <a:cs typeface="Microsoft JhengHei"/>
                <a:sym typeface="Microsoft JhengHei"/>
              </a:defRPr>
            </a:pPr>
            <a: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t/>
            </a:r>
            <a:b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br>
            <a: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t>席幼凤 </a:t>
            </a:r>
          </a:p>
        </p:txBody>
      </p:sp>
    </p:spTree>
    <p:extLst>
      <p:ext uri="{BB962C8B-B14F-4D97-AF65-F5344CB8AC3E}">
        <p14:creationId xmlns:p14="http://schemas.microsoft.com/office/powerpoint/2010/main" val="103299622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幻燈片編號"/>
          <p:cNvSpPr>
            <a:spLocks noGrp="1"/>
          </p:cNvSpPr>
          <p:nvPr>
            <p:ph type="sldNum" sz="quarter" idx="2"/>
          </p:nvPr>
        </p:nvSpPr>
        <p:spPr>
          <a:xfrm>
            <a:off x="6010386" y="6509650"/>
            <a:ext cx="301365" cy="297389"/>
          </a:xfrm>
          <a:prstGeom prst="rect">
            <a:avLst/>
          </a:prstGeom>
          <a:extLst>
            <a:ext uri="{C572A759-6A51-4108-AA02-DFA0A04FC94B}">
              <ma14:wrappingTextBoxFlag xmlns:ma14="http://schemas.microsoft.com/office/mac/drawingml/2011/main" xmlns="" val="1"/>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266" b="0" i="0" u="none" strike="noStrike" kern="1200" cap="none" spc="0" normalizeH="0" baseline="0" noProof="0">
                <a:ln>
                  <a:noFill/>
                </a:ln>
                <a:solidFill>
                  <a:srgbClr val="FFFFFF"/>
                </a:solidFill>
                <a:effectLst/>
                <a:uLnTx/>
                <a:uFillTx/>
                <a:latin typeface="Helvetica Light"/>
                <a:sym typeface="Helvetica Light"/>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sz="1266" b="0" i="0" u="none" strike="noStrike" kern="1200" cap="none" spc="0" normalizeH="0" baseline="0" noProof="0" dirty="0">
              <a:ln>
                <a:noFill/>
              </a:ln>
              <a:solidFill>
                <a:srgbClr val="FFFFFF"/>
              </a:solidFill>
              <a:effectLst/>
              <a:uLnTx/>
              <a:uFillTx/>
              <a:latin typeface="Helvetica Light"/>
              <a:sym typeface="Helvetica Light"/>
            </a:endParaRPr>
          </a:p>
        </p:txBody>
      </p:sp>
      <p:sp>
        <p:nvSpPr>
          <p:cNvPr id="219" name="執行副總裁級   每四周佣金收入  45,000~63,000美金…"/>
          <p:cNvSpPr/>
          <p:nvPr/>
        </p:nvSpPr>
        <p:spPr>
          <a:xfrm>
            <a:off x="6774998" y="854817"/>
            <a:ext cx="5025224" cy="5654832"/>
          </a:xfrm>
          <a:prstGeom prst="rect">
            <a:avLst/>
          </a:prstGeom>
          <a:ln w="12700">
            <a:miter lim="400000"/>
          </a:ln>
          <a:extLst>
            <a:ext uri="{C572A759-6A51-4108-AA02-DFA0A04FC94B}">
              <ma14:wrappingTextBoxFlag xmlns:ma14="http://schemas.microsoft.com/office/mac/drawingml/2011/main" xmlns="" val="1"/>
            </a:ext>
          </a:extLst>
        </p:spPr>
        <p:txBody>
          <a:bodyPr lIns="45717" tIns="45717" rIns="45717" bIns="45717">
            <a:noAutofit/>
          </a:bodyPr>
          <a:lstStyle/>
          <a:p>
            <a:pPr marL="0" marR="0" lvl="0" indent="0" algn="l" defTabSz="457207" rtl="0" eaLnBrk="1" fontAlgn="auto" latinLnBrk="0" hangingPunct="0">
              <a:lnSpc>
                <a:spcPct val="90000"/>
              </a:lnSpc>
              <a:spcBef>
                <a:spcPts val="0"/>
              </a:spcBef>
              <a:spcAft>
                <a:spcPts val="0"/>
              </a:spcAft>
              <a:buClrTx/>
              <a:buSzTx/>
              <a:buFontTx/>
              <a:buNone/>
              <a:tabLst/>
              <a:defRPr sz="6200">
                <a:ln w="25948">
                  <a:solidFill>
                    <a:srgbClr val="FFFFFF"/>
                  </a:solidFill>
                </a:ln>
                <a:solidFill>
                  <a:srgbClr val="FFFFFF"/>
                </a:solidFill>
                <a:effectLst>
                  <a:outerShdw blurRad="63500" dir="3600000" rotWithShape="0">
                    <a:srgbClr val="000000">
                      <a:alpha val="70000"/>
                    </a:srgbClr>
                  </a:outerShdw>
                </a:effectLst>
                <a:latin typeface="Microsoft JhengHei"/>
                <a:ea typeface="Microsoft JhengHei"/>
                <a:cs typeface="Microsoft JhengHei"/>
                <a:sym typeface="Microsoft JhengHei"/>
              </a:defRPr>
            </a:pPr>
            <a:r>
              <a:rPr kumimoji="0" lang="en-US" sz="4219" b="1"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t>Executive Field </a:t>
            </a:r>
          </a:p>
          <a:p>
            <a:pPr marL="0" marR="0" lvl="0" indent="0" algn="l" defTabSz="457207" rtl="0" eaLnBrk="1" fontAlgn="auto" latinLnBrk="0" hangingPunct="0">
              <a:lnSpc>
                <a:spcPct val="90000"/>
              </a:lnSpc>
              <a:spcBef>
                <a:spcPts val="0"/>
              </a:spcBef>
              <a:spcAft>
                <a:spcPts val="0"/>
              </a:spcAft>
              <a:buClrTx/>
              <a:buSzTx/>
              <a:buFontTx/>
              <a:buNone/>
              <a:tabLst/>
              <a:defRPr sz="6200">
                <a:ln w="25948">
                  <a:solidFill>
                    <a:srgbClr val="FFFFFF"/>
                  </a:solidFill>
                </a:ln>
                <a:solidFill>
                  <a:srgbClr val="FFFFFF"/>
                </a:solidFill>
                <a:effectLst>
                  <a:outerShdw blurRad="63500" dir="3600000" rotWithShape="0">
                    <a:srgbClr val="000000">
                      <a:alpha val="70000"/>
                    </a:srgbClr>
                  </a:outerShdw>
                </a:effectLst>
                <a:latin typeface="Microsoft JhengHei"/>
                <a:ea typeface="Microsoft JhengHei"/>
                <a:cs typeface="Microsoft JhengHei"/>
                <a:sym typeface="Microsoft JhengHei"/>
              </a:defRPr>
            </a:pPr>
            <a:r>
              <a:rPr kumimoji="0" lang="en-US" sz="4219" b="1"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t>Vice President</a:t>
            </a:r>
            <a: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t/>
            </a:r>
            <a:b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br>
            <a: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t/>
            </a:r>
            <a:b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br>
            <a: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t>four-week pay cycle</a:t>
            </a:r>
          </a:p>
          <a:p>
            <a:pPr marL="0" marR="0" lvl="0" indent="0" algn="l" defTabSz="457207" rtl="0" eaLnBrk="1" fontAlgn="auto" latinLnBrk="0" hangingPunct="0">
              <a:lnSpc>
                <a:spcPct val="90000"/>
              </a:lnSpc>
              <a:spcBef>
                <a:spcPts val="0"/>
              </a:spcBef>
              <a:spcAft>
                <a:spcPts val="0"/>
              </a:spcAft>
              <a:buClrTx/>
              <a:buSzTx/>
              <a:buFontTx/>
              <a:buNone/>
              <a:tabLst/>
              <a:defRPr sz="6200">
                <a:ln w="25948">
                  <a:solidFill>
                    <a:srgbClr val="FFFFFF"/>
                  </a:solidFill>
                </a:ln>
                <a:solidFill>
                  <a:srgbClr val="FFFFFF"/>
                </a:solidFill>
                <a:effectLst>
                  <a:outerShdw blurRad="63500" dir="3600000" rotWithShape="0">
                    <a:srgbClr val="000000">
                      <a:alpha val="70000"/>
                    </a:srgbClr>
                  </a:outerShdw>
                </a:effectLst>
                <a:latin typeface="Microsoft JhengHei"/>
                <a:ea typeface="Microsoft JhengHei"/>
                <a:cs typeface="Microsoft JhengHei"/>
                <a:sym typeface="Microsoft JhengHei"/>
              </a:defRPr>
            </a:pPr>
            <a: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t> </a:t>
            </a:r>
            <a:b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br>
            <a:r>
              <a:rPr kumimoji="0" lang="en-US" sz="3094"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t>US$45,000 – US$63,000</a:t>
            </a:r>
            <a: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t/>
            </a:r>
            <a:b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br>
            <a:endPar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endParaRPr>
          </a:p>
          <a:p>
            <a:pPr marL="0" marR="0" lvl="0" indent="0" algn="l" defTabSz="457207" rtl="0" eaLnBrk="1" fontAlgn="auto" latinLnBrk="0" hangingPunct="0">
              <a:lnSpc>
                <a:spcPct val="90000"/>
              </a:lnSpc>
              <a:spcBef>
                <a:spcPts val="0"/>
              </a:spcBef>
              <a:spcAft>
                <a:spcPts val="0"/>
              </a:spcAft>
              <a:buClrTx/>
              <a:buSzTx/>
              <a:buFontTx/>
              <a:buNone/>
              <a:tabLst/>
              <a:defRPr sz="6200">
                <a:ln w="25948">
                  <a:solidFill>
                    <a:srgbClr val="FFFFFF"/>
                  </a:solidFill>
                </a:ln>
                <a:solidFill>
                  <a:srgbClr val="FFFFFF"/>
                </a:solidFill>
                <a:effectLst>
                  <a:outerShdw blurRad="63500" dir="3600000" rotWithShape="0">
                    <a:srgbClr val="000000">
                      <a:alpha val="70000"/>
                    </a:srgbClr>
                  </a:outerShdw>
                </a:effectLst>
                <a:latin typeface="Microsoft JhengHei"/>
                <a:ea typeface="Microsoft JhengHei"/>
                <a:cs typeface="Microsoft JhengHei"/>
                <a:sym typeface="Microsoft JhengHei"/>
              </a:defRPr>
            </a:pPr>
            <a: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t/>
            </a:r>
            <a:b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br>
            <a: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t>Stacy Tung </a:t>
            </a:r>
          </a:p>
        </p:txBody>
      </p:sp>
      <p:pic>
        <p:nvPicPr>
          <p:cNvPr id="7" name="FullSizeRender 19.jpg" descr="FullSizeRender 19.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924618" y="854818"/>
            <a:ext cx="5248067" cy="5185367"/>
          </a:xfrm>
          <a:prstGeom prst="rect">
            <a:avLst/>
          </a:prstGeom>
          <a:ln w="12700">
            <a:miter lim="400000"/>
          </a:ln>
        </p:spPr>
      </p:pic>
    </p:spTree>
    <p:extLst>
      <p:ext uri="{BB962C8B-B14F-4D97-AF65-F5344CB8AC3E}">
        <p14:creationId xmlns:p14="http://schemas.microsoft.com/office/powerpoint/2010/main" val="301913074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幻燈片編號"/>
          <p:cNvSpPr>
            <a:spLocks noGrp="1"/>
          </p:cNvSpPr>
          <p:nvPr>
            <p:ph type="sldNum" sz="quarter" idx="2"/>
          </p:nvPr>
        </p:nvSpPr>
        <p:spPr>
          <a:xfrm>
            <a:off x="6010386" y="6509650"/>
            <a:ext cx="301365" cy="297389"/>
          </a:xfrm>
          <a:prstGeom prst="rect">
            <a:avLst/>
          </a:prstGeom>
          <a:extLst>
            <a:ext uri="{C572A759-6A51-4108-AA02-DFA0A04FC94B}">
              <ma14:wrappingTextBoxFlag xmlns:ma14="http://schemas.microsoft.com/office/mac/drawingml/2011/main" xmlns="" val="1"/>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266" b="0" i="0" u="none" strike="noStrike" kern="1200" cap="none" spc="0" normalizeH="0" baseline="0" noProof="0">
                <a:ln>
                  <a:noFill/>
                </a:ln>
                <a:solidFill>
                  <a:srgbClr val="FFFFFF"/>
                </a:solidFill>
                <a:effectLst/>
                <a:uLnTx/>
                <a:uFillTx/>
                <a:latin typeface="Helvetica Light"/>
                <a:sym typeface="Helvetica Light"/>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sz="1266" b="0" i="0" u="none" strike="noStrike" kern="1200" cap="none" spc="0" normalizeH="0" baseline="0" noProof="0" dirty="0">
              <a:ln>
                <a:noFill/>
              </a:ln>
              <a:solidFill>
                <a:srgbClr val="FFFFFF"/>
              </a:solidFill>
              <a:effectLst/>
              <a:uLnTx/>
              <a:uFillTx/>
              <a:latin typeface="Helvetica Light"/>
              <a:sym typeface="Helvetica Light"/>
            </a:endParaRPr>
          </a:p>
        </p:txBody>
      </p:sp>
      <p:pic>
        <p:nvPicPr>
          <p:cNvPr id="203" name="Picture 2" descr="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7085491" y="723387"/>
            <a:ext cx="3813932" cy="5370431"/>
          </a:xfrm>
          <a:prstGeom prst="rect">
            <a:avLst/>
          </a:prstGeom>
          <a:ln w="12700">
            <a:miter lim="400000"/>
          </a:ln>
        </p:spPr>
      </p:pic>
      <p:sp>
        <p:nvSpPr>
          <p:cNvPr id="204" name="資深執行副總裁級  每四周佣金收入  63,000 -  81,000美金…"/>
          <p:cNvSpPr/>
          <p:nvPr/>
        </p:nvSpPr>
        <p:spPr>
          <a:xfrm>
            <a:off x="884013" y="838397"/>
            <a:ext cx="5474621" cy="5376581"/>
          </a:xfrm>
          <a:prstGeom prst="rect">
            <a:avLst/>
          </a:prstGeom>
          <a:ln w="12700">
            <a:miter lim="400000"/>
          </a:ln>
          <a:extLst>
            <a:ext uri="{C572A759-6A51-4108-AA02-DFA0A04FC94B}">
              <ma14:wrappingTextBoxFlag xmlns:ma14="http://schemas.microsoft.com/office/mac/drawingml/2011/main" xmlns="" val="1"/>
            </a:ext>
          </a:extLst>
        </p:spPr>
        <p:txBody>
          <a:bodyPr lIns="45717" tIns="45717" rIns="45717" bIns="45717">
            <a:noAutofit/>
          </a:bodyPr>
          <a:lstStyle/>
          <a:p>
            <a:pPr marL="0" marR="0" lvl="0" indent="0" algn="l" defTabSz="457207" rtl="0" eaLnBrk="1" fontAlgn="auto" latinLnBrk="0" hangingPunct="0">
              <a:lnSpc>
                <a:spcPct val="90000"/>
              </a:lnSpc>
              <a:spcBef>
                <a:spcPts val="0"/>
              </a:spcBef>
              <a:spcAft>
                <a:spcPts val="0"/>
              </a:spcAft>
              <a:buClrTx/>
              <a:buSzTx/>
              <a:buFontTx/>
              <a:buNone/>
              <a:tabLst/>
              <a:defRPr sz="6200">
                <a:ln w="25948">
                  <a:solidFill>
                    <a:srgbClr val="FFFFFF"/>
                  </a:solidFill>
                </a:ln>
                <a:solidFill>
                  <a:srgbClr val="FFFFFF"/>
                </a:solidFill>
                <a:effectLst>
                  <a:outerShdw blurRad="63500" dir="3600000" rotWithShape="0">
                    <a:srgbClr val="000000">
                      <a:alpha val="70000"/>
                    </a:srgbClr>
                  </a:outerShdw>
                </a:effectLst>
                <a:latin typeface="Microsoft JhengHei"/>
                <a:ea typeface="Microsoft JhengHei"/>
                <a:cs typeface="Microsoft JhengHei"/>
                <a:sym typeface="Microsoft JhengHei"/>
              </a:defRPr>
            </a:pPr>
            <a:r>
              <a:rPr kumimoji="0" lang="en-US" sz="3375" b="1"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t>SENIOR EXECUTIVE FIELD VICE PRESIDENT</a:t>
            </a:r>
            <a: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t/>
            </a:r>
            <a:b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br>
            <a: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t/>
            </a:r>
            <a:b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br>
            <a: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t>four-week pay cycle</a:t>
            </a:r>
          </a:p>
          <a:p>
            <a:pPr marL="0" marR="0" lvl="0" indent="0" algn="l" defTabSz="457207" rtl="0" eaLnBrk="1" fontAlgn="auto" latinLnBrk="0" hangingPunct="0">
              <a:lnSpc>
                <a:spcPct val="90000"/>
              </a:lnSpc>
              <a:spcBef>
                <a:spcPts val="0"/>
              </a:spcBef>
              <a:spcAft>
                <a:spcPts val="0"/>
              </a:spcAft>
              <a:buClrTx/>
              <a:buSzTx/>
              <a:buFontTx/>
              <a:buNone/>
              <a:tabLst/>
              <a:defRPr sz="6200">
                <a:ln w="25948">
                  <a:solidFill>
                    <a:srgbClr val="FFFFFF"/>
                  </a:solidFill>
                </a:ln>
                <a:solidFill>
                  <a:srgbClr val="FFFFFF"/>
                </a:solidFill>
                <a:effectLst>
                  <a:outerShdw blurRad="63500" dir="3600000" rotWithShape="0">
                    <a:srgbClr val="000000">
                      <a:alpha val="70000"/>
                    </a:srgbClr>
                  </a:outerShdw>
                </a:effectLst>
                <a:latin typeface="Microsoft JhengHei"/>
                <a:ea typeface="Microsoft JhengHei"/>
                <a:cs typeface="Microsoft JhengHei"/>
                <a:sym typeface="Microsoft JhengHei"/>
              </a:defRPr>
            </a:pPr>
            <a: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t> </a:t>
            </a:r>
            <a:b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br>
            <a: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t>US$63,000 – US$81,000</a:t>
            </a:r>
            <a:b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br>
            <a:endPar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endParaRPr>
          </a:p>
          <a:p>
            <a:pPr marL="0" marR="0" lvl="0" indent="0" algn="l" defTabSz="457207" rtl="0" eaLnBrk="1" fontAlgn="auto" latinLnBrk="0" hangingPunct="0">
              <a:lnSpc>
                <a:spcPct val="90000"/>
              </a:lnSpc>
              <a:spcBef>
                <a:spcPts val="0"/>
              </a:spcBef>
              <a:spcAft>
                <a:spcPts val="0"/>
              </a:spcAft>
              <a:buClrTx/>
              <a:buSzTx/>
              <a:buFontTx/>
              <a:buNone/>
              <a:tabLst/>
              <a:defRPr sz="6200">
                <a:ln w="25948">
                  <a:solidFill>
                    <a:srgbClr val="FFFFFF"/>
                  </a:solidFill>
                </a:ln>
                <a:solidFill>
                  <a:srgbClr val="FFFFFF"/>
                </a:solidFill>
                <a:effectLst>
                  <a:outerShdw blurRad="63500" dir="3600000" rotWithShape="0">
                    <a:srgbClr val="000000">
                      <a:alpha val="70000"/>
                    </a:srgbClr>
                  </a:outerShdw>
                </a:effectLst>
                <a:latin typeface="Microsoft JhengHei"/>
                <a:ea typeface="Microsoft JhengHei"/>
                <a:cs typeface="Microsoft JhengHei"/>
                <a:sym typeface="Microsoft JhengHei"/>
              </a:defRPr>
            </a:pPr>
            <a: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t/>
            </a:r>
            <a:b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br>
            <a:r>
              <a:rPr kumimoji="0" lang="en-US" sz="3375" b="0" i="0" u="none" strike="noStrike" kern="0" cap="none" spc="0" normalizeH="0" baseline="0" noProof="0" dirty="0">
                <a:ln w="25948">
                  <a:solidFill>
                    <a:srgbClr val="FFFFFF"/>
                  </a:solidFill>
                </a:ln>
                <a:solidFill>
                  <a:srgbClr val="FFFFFF"/>
                </a:solidFill>
                <a:effectLst>
                  <a:outerShdw blurRad="63500" dir="3600000" rotWithShape="0">
                    <a:srgbClr val="000000">
                      <a:alpha val="70000"/>
                    </a:srgbClr>
                  </a:outerShdw>
                </a:effectLst>
                <a:uLnTx/>
                <a:uFillTx/>
                <a:latin typeface="Avenir Next Demi Bold"/>
                <a:ea typeface="Microsoft JhengHei"/>
                <a:cs typeface="Microsoft JhengHei"/>
                <a:sym typeface="Microsoft JhengHei"/>
              </a:rPr>
              <a:t>Nina Hale (席南怡) </a:t>
            </a:r>
          </a:p>
        </p:txBody>
      </p:sp>
      <p:sp>
        <p:nvSpPr>
          <p:cNvPr id="5" name="Rectangle 4"/>
          <p:cNvSpPr/>
          <p:nvPr/>
        </p:nvSpPr>
        <p:spPr>
          <a:xfrm>
            <a:off x="455594" y="5863002"/>
            <a:ext cx="5903040" cy="1293295"/>
          </a:xfrm>
          <a:prstGeom prst="rect">
            <a:avLst/>
          </a:prstGeom>
          <a:ln>
            <a:noFill/>
          </a:ln>
        </p:spPr>
        <p:txBody>
          <a:bodyPr wrap="square" lIns="91411" tIns="45716" rIns="91411" bIns="45716" anchor="t">
            <a:noAutofit/>
          </a:bodyPr>
          <a:lstStyle/>
          <a:p>
            <a:pPr marL="0" marR="0" lvl="0" indent="0" algn="l" defTabSz="914058" rtl="0" eaLnBrk="1" fontAlgn="auto" latinLnBrk="0" hangingPunct="1">
              <a:lnSpc>
                <a:spcPct val="100000"/>
              </a:lnSpc>
              <a:spcBef>
                <a:spcPts val="0"/>
              </a:spcBef>
              <a:spcAft>
                <a:spcPts val="1800"/>
              </a:spcAft>
              <a:buClr>
                <a:prstClr val="white"/>
              </a:buClr>
              <a:buSzTx/>
              <a:buFontTx/>
              <a:buNone/>
              <a:tabLst/>
              <a:defRPr/>
            </a:pPr>
            <a:r>
              <a:rPr kumimoji="0" lang="en-US" sz="800" b="0" i="0" u="none" strike="noStrike" kern="1200" cap="none" spc="-30" normalizeH="0" baseline="0" noProof="0" dirty="0">
                <a:ln w="3175">
                  <a:noFill/>
                </a:ln>
                <a:solidFill>
                  <a:srgbClr val="FFFFFF"/>
                </a:solidFill>
                <a:effectLst/>
                <a:uLnTx/>
                <a:uFillTx/>
                <a:latin typeface="Helvetica Regular" charset="0"/>
                <a:ea typeface="宋体"/>
                <a:cs typeface="Helvetica Regular" charset="0"/>
                <a:sym typeface="宋体"/>
              </a:rPr>
              <a:t>THE INCOME LEVELS MENTIONED IN THIS PRESENTATION ARE FOR ILLUSTRATION PURPOSES ONLY. THEY ARE NOT INTENDED TO REPRESENT THE INCOME OF ANY TYPICAL MARKET SINGAPORE</a:t>
            </a:r>
            <a:r>
              <a:rPr kumimoji="0" lang="en-US" sz="800" b="0" i="0" u="none" strike="noStrike" kern="1200" cap="none" spc="-30" normalizeH="0" baseline="30000" noProof="0" dirty="0">
                <a:ln w="3175">
                  <a:noFill/>
                </a:ln>
                <a:solidFill>
                  <a:srgbClr val="FFFFFF"/>
                </a:solidFill>
                <a:effectLst/>
                <a:uLnTx/>
                <a:uFillTx/>
                <a:latin typeface="Helvetica Regular" charset="0"/>
                <a:ea typeface="宋体"/>
                <a:cs typeface="Helvetica Regular" charset="0"/>
                <a:sym typeface="宋体"/>
              </a:rPr>
              <a:t> ®</a:t>
            </a:r>
            <a:r>
              <a:rPr kumimoji="0" lang="en-US" sz="800" b="0" i="0" u="none" strike="noStrike" kern="1200" cap="none" spc="-30" normalizeH="0" baseline="0" noProof="0" dirty="0">
                <a:ln w="3175">
                  <a:noFill/>
                </a:ln>
                <a:solidFill>
                  <a:srgbClr val="FFFFFF"/>
                </a:solidFill>
                <a:effectLst/>
                <a:uLnTx/>
                <a:uFillTx/>
                <a:latin typeface="Helvetica Regular" charset="0"/>
                <a:ea typeface="宋体"/>
                <a:cs typeface="Helvetica Regular" charset="0"/>
                <a:sym typeface="宋体"/>
              </a:rPr>
              <a:t> UNFRANCHISE</a:t>
            </a:r>
            <a:r>
              <a:rPr kumimoji="0" lang="en-US" sz="800" b="0" i="0" u="none" strike="noStrike" kern="1200" cap="none" spc="-30" normalizeH="0" baseline="30000" noProof="0" dirty="0">
                <a:ln w="3175">
                  <a:noFill/>
                </a:ln>
                <a:solidFill>
                  <a:srgbClr val="FFFFFF"/>
                </a:solidFill>
                <a:effectLst/>
                <a:uLnTx/>
                <a:uFillTx/>
                <a:latin typeface="Helvetica Regular" charset="0"/>
                <a:ea typeface="宋体"/>
                <a:cs typeface="Helvetica Regular" charset="0"/>
                <a:sym typeface="宋体"/>
              </a:rPr>
              <a:t>®</a:t>
            </a:r>
            <a:r>
              <a:rPr kumimoji="0" lang="en-US" sz="800" b="0" i="0" u="none" strike="noStrike" kern="1200" cap="none" spc="-30" normalizeH="0" baseline="0" noProof="0" dirty="0">
                <a:ln w="3175">
                  <a:noFill/>
                </a:ln>
                <a:solidFill>
                  <a:srgbClr val="FFFFFF"/>
                </a:solidFill>
                <a:effectLst/>
                <a:uLnTx/>
                <a:uFillTx/>
                <a:latin typeface="Helvetica Regular" charset="0"/>
                <a:ea typeface="宋体"/>
                <a:cs typeface="Helvetica Regular" charset="0"/>
                <a:sym typeface="宋体"/>
              </a:rPr>
              <a:t> OWNER, NOR ARE THEY INTENDED TO REPRESENT THAT ANY GIVEN UNFRANCHISE</a:t>
            </a:r>
            <a:r>
              <a:rPr kumimoji="0" lang="en-US" sz="800" b="0" i="0" u="none" strike="noStrike" kern="1200" cap="none" spc="-30" normalizeH="0" baseline="30000" noProof="0" dirty="0">
                <a:ln w="3175">
                  <a:noFill/>
                </a:ln>
                <a:solidFill>
                  <a:srgbClr val="FFFFFF"/>
                </a:solidFill>
                <a:effectLst/>
                <a:uLnTx/>
                <a:uFillTx/>
                <a:latin typeface="Helvetica Regular" charset="0"/>
                <a:ea typeface="宋体"/>
                <a:cs typeface="Helvetica Regular" charset="0"/>
                <a:sym typeface="宋体"/>
              </a:rPr>
              <a:t>®</a:t>
            </a:r>
            <a:r>
              <a:rPr kumimoji="0" lang="en-US" sz="800" b="0" i="0" u="none" strike="noStrike" kern="1200" cap="none" spc="-30" normalizeH="0" baseline="0" noProof="0" dirty="0">
                <a:ln w="3175">
                  <a:noFill/>
                </a:ln>
                <a:solidFill>
                  <a:srgbClr val="FFFFFF"/>
                </a:solidFill>
                <a:effectLst/>
                <a:uLnTx/>
                <a:uFillTx/>
                <a:latin typeface="Helvetica Regular" charset="0"/>
                <a:ea typeface="宋体"/>
                <a:cs typeface="Helvetica Regular" charset="0"/>
                <a:sym typeface="宋体"/>
              </a:rPr>
              <a:t> OWNER WILL EARN INCOME IN THAT AMOUNT. </a:t>
            </a:r>
            <a:br>
              <a:rPr kumimoji="0" lang="en-US" sz="800" b="0" i="0" u="none" strike="noStrike" kern="1200" cap="none" spc="-30" normalizeH="0" baseline="0" noProof="0" dirty="0">
                <a:ln w="3175">
                  <a:noFill/>
                </a:ln>
                <a:solidFill>
                  <a:srgbClr val="FFFFFF"/>
                </a:solidFill>
                <a:effectLst/>
                <a:uLnTx/>
                <a:uFillTx/>
                <a:latin typeface="Helvetica Regular" charset="0"/>
                <a:ea typeface="宋体"/>
                <a:cs typeface="Helvetica Regular" charset="0"/>
                <a:sym typeface="宋体"/>
              </a:rPr>
            </a:br>
            <a:r>
              <a:rPr kumimoji="0" lang="en-US" sz="800" b="0" i="0" u="none" strike="noStrike" kern="1200" cap="none" spc="-30" normalizeH="0" baseline="0" noProof="0" dirty="0">
                <a:ln w="3175">
                  <a:noFill/>
                </a:ln>
                <a:solidFill>
                  <a:srgbClr val="FFFFFF"/>
                </a:solidFill>
                <a:effectLst/>
                <a:uLnTx/>
                <a:uFillTx/>
                <a:latin typeface="Helvetica Regular" charset="0"/>
                <a:ea typeface="宋体"/>
                <a:cs typeface="Helvetica Regular" charset="0"/>
                <a:sym typeface="宋体"/>
              </a:rPr>
              <a:t>   </a:t>
            </a:r>
            <a:br>
              <a:rPr kumimoji="0" lang="en-US" sz="800" b="0" i="0" u="none" strike="noStrike" kern="1200" cap="none" spc="-30" normalizeH="0" baseline="0" noProof="0" dirty="0">
                <a:ln w="3175">
                  <a:noFill/>
                </a:ln>
                <a:solidFill>
                  <a:srgbClr val="FFFFFF"/>
                </a:solidFill>
                <a:effectLst/>
                <a:uLnTx/>
                <a:uFillTx/>
                <a:latin typeface="Helvetica Regular" charset="0"/>
                <a:ea typeface="宋体"/>
                <a:cs typeface="Helvetica Regular" charset="0"/>
                <a:sym typeface="宋体"/>
              </a:rPr>
            </a:br>
            <a:r>
              <a:rPr kumimoji="0" lang="en-US" sz="800" b="0" i="0" u="none" strike="noStrike" kern="1200" cap="none" spc="-30" normalizeH="0" baseline="0" noProof="0" dirty="0">
                <a:ln w="3175">
                  <a:noFill/>
                </a:ln>
                <a:solidFill>
                  <a:srgbClr val="FFFFFF"/>
                </a:solidFill>
                <a:effectLst/>
                <a:uLnTx/>
                <a:uFillTx/>
                <a:latin typeface="Helvetica Regular" charset="0"/>
                <a:ea typeface="宋体"/>
                <a:cs typeface="Helvetica Regular" charset="0"/>
                <a:sym typeface="宋体"/>
              </a:rPr>
              <a:t>THE SUCCESS OF ANY MARKET SINGAPORE</a:t>
            </a:r>
            <a:r>
              <a:rPr kumimoji="0" lang="en-US" sz="800" b="0" i="0" u="none" strike="noStrike" kern="1200" cap="none" spc="-30" normalizeH="0" baseline="30000" noProof="0" dirty="0">
                <a:ln w="3175">
                  <a:noFill/>
                </a:ln>
                <a:solidFill>
                  <a:srgbClr val="FFFFFF"/>
                </a:solidFill>
                <a:effectLst/>
                <a:uLnTx/>
                <a:uFillTx/>
                <a:latin typeface="Helvetica Regular" charset="0"/>
                <a:ea typeface="宋体"/>
                <a:cs typeface="Helvetica Regular" charset="0"/>
                <a:sym typeface="宋体"/>
              </a:rPr>
              <a:t> ®</a:t>
            </a:r>
            <a:r>
              <a:rPr kumimoji="0" lang="en-US" sz="800" b="0" i="0" u="none" strike="noStrike" kern="1200" cap="none" spc="-30" normalizeH="0" baseline="0" noProof="0" dirty="0">
                <a:ln w="3175">
                  <a:noFill/>
                </a:ln>
                <a:solidFill>
                  <a:srgbClr val="FFFFFF"/>
                </a:solidFill>
                <a:effectLst/>
                <a:uLnTx/>
                <a:uFillTx/>
                <a:latin typeface="Helvetica Regular" charset="0"/>
                <a:ea typeface="宋体"/>
                <a:cs typeface="Helvetica Regular" charset="0"/>
                <a:sym typeface="宋体"/>
              </a:rPr>
              <a:t> UNFRANCHISE</a:t>
            </a:r>
            <a:r>
              <a:rPr kumimoji="0" lang="en-US" sz="800" b="0" i="0" u="none" strike="noStrike" kern="1200" cap="none" spc="-30" normalizeH="0" baseline="30000" noProof="0" dirty="0">
                <a:ln w="3175">
                  <a:noFill/>
                </a:ln>
                <a:solidFill>
                  <a:srgbClr val="FFFFFF"/>
                </a:solidFill>
                <a:effectLst/>
                <a:uLnTx/>
                <a:uFillTx/>
                <a:latin typeface="Helvetica Regular" charset="0"/>
                <a:ea typeface="宋体"/>
                <a:cs typeface="Helvetica Regular" charset="0"/>
                <a:sym typeface="宋体"/>
              </a:rPr>
              <a:t>® </a:t>
            </a:r>
            <a:r>
              <a:rPr kumimoji="0" lang="en-US" sz="800" b="0" i="0" u="none" strike="noStrike" kern="1200" cap="none" spc="-30" normalizeH="0" baseline="0" noProof="0" dirty="0">
                <a:ln w="3175">
                  <a:noFill/>
                </a:ln>
                <a:solidFill>
                  <a:srgbClr val="FFFFFF"/>
                </a:solidFill>
                <a:effectLst/>
                <a:uLnTx/>
                <a:uFillTx/>
                <a:latin typeface="Helvetica Regular" charset="0"/>
                <a:ea typeface="宋体"/>
                <a:cs typeface="Helvetica Regular" charset="0"/>
                <a:sym typeface="宋体"/>
              </a:rPr>
              <a:t>OWNER WILL DEPEND UPON THE AMOUNT OF HARD WORK, TALENT, AND DEDICATION WHICH HE OR SHE DEVOTES TO BUILDING HIS OR HER MARKET SINGAPORE</a:t>
            </a:r>
            <a:r>
              <a:rPr kumimoji="0" lang="en-US" sz="800" b="0" i="0" u="none" strike="noStrike" kern="1200" cap="none" spc="-30" normalizeH="0" baseline="30000" noProof="0" dirty="0">
                <a:ln w="3175">
                  <a:noFill/>
                </a:ln>
                <a:solidFill>
                  <a:srgbClr val="FFFFFF"/>
                </a:solidFill>
                <a:effectLst/>
                <a:uLnTx/>
                <a:uFillTx/>
                <a:latin typeface="Helvetica Regular" charset="0"/>
                <a:ea typeface="宋体"/>
                <a:cs typeface="Helvetica Regular" charset="0"/>
                <a:sym typeface="宋体"/>
              </a:rPr>
              <a:t>® </a:t>
            </a:r>
            <a:r>
              <a:rPr kumimoji="0" lang="en-US" sz="800" b="0" i="0" u="none" strike="noStrike" kern="1200" cap="none" spc="-30" normalizeH="0" baseline="0" noProof="0" dirty="0">
                <a:ln w="3175">
                  <a:noFill/>
                </a:ln>
                <a:solidFill>
                  <a:srgbClr val="FFFFFF"/>
                </a:solidFill>
                <a:effectLst/>
                <a:uLnTx/>
                <a:uFillTx/>
                <a:latin typeface="Helvetica Regular" charset="0"/>
                <a:ea typeface="宋体"/>
                <a:cs typeface="Helvetica Regular" charset="0"/>
                <a:sym typeface="宋体"/>
              </a:rPr>
              <a:t>BUSINESS. </a:t>
            </a:r>
          </a:p>
        </p:txBody>
      </p:sp>
    </p:spTree>
    <p:extLst>
      <p:ext uri="{BB962C8B-B14F-4D97-AF65-F5344CB8AC3E}">
        <p14:creationId xmlns:p14="http://schemas.microsoft.com/office/powerpoint/2010/main" val="791395982"/>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幻燈片編號"/>
          <p:cNvSpPr>
            <a:spLocks noGrp="1"/>
          </p:cNvSpPr>
          <p:nvPr>
            <p:ph type="sldNum" sz="quarter" idx="2"/>
          </p:nvPr>
        </p:nvSpPr>
        <p:spPr>
          <a:xfrm>
            <a:off x="6010386" y="6509650"/>
            <a:ext cx="301365" cy="297389"/>
          </a:xfrm>
          <a:prstGeom prst="rect">
            <a:avLst/>
          </a:prstGeom>
          <a:extLst>
            <a:ext uri="{C572A759-6A51-4108-AA02-DFA0A04FC94B}">
              <ma14:wrappingTextBoxFlag xmlns:ma14="http://schemas.microsoft.com/office/mac/drawingml/2011/main" xmlns="" val="1"/>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sz="1266" b="0" i="0" u="none" strike="noStrike" kern="1200" cap="none" spc="0" normalizeH="0" baseline="0" noProof="0">
                <a:ln>
                  <a:noFill/>
                </a:ln>
                <a:solidFill>
                  <a:srgbClr val="FFFFFF"/>
                </a:solidFill>
                <a:effectLst/>
                <a:uLnTx/>
                <a:uFillTx/>
                <a:latin typeface="Helvetica Light"/>
                <a:sym typeface="Helvetica Light"/>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sz="1266" b="0" i="0" u="none" strike="noStrike" kern="1200" cap="none" spc="0" normalizeH="0" baseline="0" noProof="0" dirty="0">
              <a:ln>
                <a:noFill/>
              </a:ln>
              <a:solidFill>
                <a:srgbClr val="FFFFFF"/>
              </a:solidFill>
              <a:effectLst/>
              <a:uLnTx/>
              <a:uFillTx/>
              <a:latin typeface="Helvetica Light"/>
              <a:sym typeface="Helvetica Light"/>
            </a:endParaRPr>
          </a:p>
        </p:txBody>
      </p:sp>
      <p:pic>
        <p:nvPicPr>
          <p:cNvPr id="215" name="IMG_7193.JPG" descr="IMG_7193.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3466707" y="-12452"/>
            <a:ext cx="5258606" cy="6882822"/>
          </a:xfrm>
          <a:prstGeom prst="rect">
            <a:avLst/>
          </a:prstGeom>
          <a:ln w="12700">
            <a:miter lim="400000"/>
          </a:ln>
        </p:spPr>
      </p:pic>
    </p:spTree>
    <p:extLst>
      <p:ext uri="{BB962C8B-B14F-4D97-AF65-F5344CB8AC3E}">
        <p14:creationId xmlns:p14="http://schemas.microsoft.com/office/powerpoint/2010/main" val="1992546027"/>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1_Default">
  <a:themeElements>
    <a:clrScheme name="Default">
      <a:dk1>
        <a:srgbClr val="000000"/>
      </a:dk1>
      <a:lt1>
        <a:srgbClr val="000000"/>
      </a:lt1>
      <a:dk2>
        <a:srgbClr val="A7A7A7"/>
      </a:dk2>
      <a:lt2>
        <a:srgbClr val="535353"/>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bevel/>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宋体"/>
            <a:ea typeface="宋体"/>
            <a:cs typeface="宋体"/>
            <a:sym typeface="宋体"/>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宋体"/>
            <a:ea typeface="宋体"/>
            <a:cs typeface="宋体"/>
            <a:sym typeface="宋体"/>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845</Words>
  <Application>Microsoft Office PowerPoint</Application>
  <PresentationFormat>Widescreen</PresentationFormat>
  <Paragraphs>100</Paragraphs>
  <Slides>25</Slides>
  <Notes>5</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25</vt:i4>
      </vt:variant>
    </vt:vector>
  </HeadingPairs>
  <TitlesOfParts>
    <vt:vector size="45" baseType="lpstr">
      <vt:lpstr>Avenir Next Demi Bold</vt:lpstr>
      <vt:lpstr>Batang</vt:lpstr>
      <vt:lpstr>Helvetica Light</vt:lpstr>
      <vt:lpstr>Helvetica Neue</vt:lpstr>
      <vt:lpstr>Helvetica Regular</vt:lpstr>
      <vt:lpstr>微軟正黑體</vt:lpstr>
      <vt:lpstr>微軟正黑體</vt:lpstr>
      <vt:lpstr>新細明體</vt:lpstr>
      <vt:lpstr>宋体</vt:lpstr>
      <vt:lpstr>华文细黑</vt:lpstr>
      <vt:lpstr>华文中宋</vt:lpstr>
      <vt:lpstr>Arial</vt:lpstr>
      <vt:lpstr>Calibri</vt:lpstr>
      <vt:lpstr>Century Gothic</vt:lpstr>
      <vt:lpstr>Gill Sans MT</vt:lpstr>
      <vt:lpstr>Times New Roman</vt:lpstr>
      <vt:lpstr>Trebuchet MS</vt:lpstr>
      <vt:lpstr>Wingdings 2</vt:lpstr>
      <vt:lpstr>1_Default</vt:lpstr>
      <vt:lpstr>Dividend</vt:lpstr>
      <vt:lpstr>PowerPoint Presentation</vt:lpstr>
      <vt:lpstr>Self introduction</vt:lpstr>
      <vt:lpstr>Characteristic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 need belief</vt:lpstr>
      <vt:lpstr>Treat  Your Business Like Big Business</vt:lpstr>
      <vt:lpstr>Be a product of the product</vt:lpstr>
      <vt:lpstr>PowerPoint Presentation</vt:lpstr>
      <vt:lpstr>Talk in Themes</vt:lpstr>
      <vt:lpstr>Social Media Recruiting</vt:lpstr>
      <vt:lpstr>Learn How To Show The Plan</vt:lpstr>
      <vt:lpstr>To build market America business you need to understand these</vt:lpstr>
      <vt:lpstr>5 ReasonS to go to Convention</vt:lpstr>
      <vt:lpstr>THREE MAJOR CAUSES OF THE PLATEAU EFFECT </vt:lpstr>
      <vt:lpstr>THREE MAJOR CAUSES OF THE PLATEAU EFFECT </vt:lpstr>
      <vt:lpstr>THREE MAJOR CAUSES OF THE PLATEAU EFFECT </vt:lpstr>
      <vt:lpstr>PowerPoint Presentation</vt:lpstr>
      <vt:lpstr>Some tips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Vivian Gan</cp:lastModifiedBy>
  <cp:revision>6</cp:revision>
  <dcterms:created xsi:type="dcterms:W3CDTF">2017-04-23T03:25:33Z</dcterms:created>
  <dcterms:modified xsi:type="dcterms:W3CDTF">2017-04-24T10:24:04Z</dcterms:modified>
</cp:coreProperties>
</file>